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300" r:id="rId4"/>
    <p:sldId id="257" r:id="rId5"/>
    <p:sldId id="265" r:id="rId6"/>
    <p:sldId id="266" r:id="rId7"/>
    <p:sldId id="268" r:id="rId8"/>
    <p:sldId id="269" r:id="rId9"/>
    <p:sldId id="270" r:id="rId10"/>
    <p:sldId id="272" r:id="rId11"/>
    <p:sldId id="273" r:id="rId12"/>
    <p:sldId id="271" r:id="rId13"/>
    <p:sldId id="274" r:id="rId14"/>
    <p:sldId id="258" r:id="rId15"/>
    <p:sldId id="275" r:id="rId16"/>
    <p:sldId id="276" r:id="rId17"/>
    <p:sldId id="277" r:id="rId18"/>
    <p:sldId id="278" r:id="rId19"/>
    <p:sldId id="279" r:id="rId20"/>
    <p:sldId id="280" r:id="rId21"/>
    <p:sldId id="283" r:id="rId22"/>
    <p:sldId id="282" r:id="rId23"/>
    <p:sldId id="284" r:id="rId24"/>
    <p:sldId id="285" r:id="rId25"/>
    <p:sldId id="259" r:id="rId26"/>
    <p:sldId id="286" r:id="rId27"/>
    <p:sldId id="290" r:id="rId28"/>
    <p:sldId id="260" r:id="rId29"/>
    <p:sldId id="287" r:id="rId30"/>
    <p:sldId id="291" r:id="rId31"/>
    <p:sldId id="261" r:id="rId32"/>
    <p:sldId id="288" r:id="rId33"/>
    <p:sldId id="292" r:id="rId34"/>
    <p:sldId id="301" r:id="rId35"/>
    <p:sldId id="262" r:id="rId36"/>
    <p:sldId id="289" r:id="rId37"/>
    <p:sldId id="293" r:id="rId38"/>
    <p:sldId id="294" r:id="rId39"/>
    <p:sldId id="295" r:id="rId40"/>
    <p:sldId id="299" r:id="rId41"/>
    <p:sldId id="297"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13266-41E8-4ABA-AA9F-D3CC9A037EC5}"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D8825B86-40EF-41CF-8488-F58B0954E12F}">
      <dgm:prSet phldrT="[Text]"/>
      <dgm:spPr/>
      <dgm:t>
        <a:bodyPr/>
        <a:lstStyle/>
        <a:p>
          <a:r>
            <a:rPr lang="en-US" dirty="0" smtClean="0"/>
            <a:t>Student</a:t>
          </a:r>
          <a:endParaRPr lang="en-US" dirty="0"/>
        </a:p>
      </dgm:t>
    </dgm:pt>
    <dgm:pt modelId="{61C6C956-526A-42C2-8EC1-A9CE7C174B45}" type="parTrans" cxnId="{5FCDAC40-5820-4585-A056-C14213C8CC06}">
      <dgm:prSet/>
      <dgm:spPr/>
      <dgm:t>
        <a:bodyPr/>
        <a:lstStyle/>
        <a:p>
          <a:endParaRPr lang="en-US"/>
        </a:p>
      </dgm:t>
    </dgm:pt>
    <dgm:pt modelId="{D376ABF8-D995-45EE-97E9-F326061D7CF4}" type="sibTrans" cxnId="{5FCDAC40-5820-4585-A056-C14213C8CC06}">
      <dgm:prSet/>
      <dgm:spPr/>
      <dgm:t>
        <a:bodyPr/>
        <a:lstStyle/>
        <a:p>
          <a:endParaRPr lang="en-US"/>
        </a:p>
      </dgm:t>
    </dgm:pt>
    <dgm:pt modelId="{5195D6F8-68AF-4901-87B2-CEB5FD647665}">
      <dgm:prSet phldrT="[Text]"/>
      <dgm:spPr/>
      <dgm:t>
        <a:bodyPr/>
        <a:lstStyle/>
        <a:p>
          <a:r>
            <a:rPr lang="en-US" dirty="0" smtClean="0"/>
            <a:t>Mainstream class</a:t>
          </a:r>
          <a:endParaRPr lang="en-US" dirty="0"/>
        </a:p>
      </dgm:t>
    </dgm:pt>
    <dgm:pt modelId="{67A76A36-3477-44B1-9297-3FBCC3AC3C9A}" type="parTrans" cxnId="{0BAD087D-F00E-4A57-9FCD-60699B3AB0C3}">
      <dgm:prSet/>
      <dgm:spPr/>
      <dgm:t>
        <a:bodyPr/>
        <a:lstStyle/>
        <a:p>
          <a:endParaRPr lang="en-US"/>
        </a:p>
      </dgm:t>
    </dgm:pt>
    <dgm:pt modelId="{0E3357A6-3695-4EB8-8F09-F2DDDD5B465F}" type="sibTrans" cxnId="{0BAD087D-F00E-4A57-9FCD-60699B3AB0C3}">
      <dgm:prSet/>
      <dgm:spPr/>
      <dgm:t>
        <a:bodyPr/>
        <a:lstStyle/>
        <a:p>
          <a:endParaRPr lang="en-US"/>
        </a:p>
      </dgm:t>
    </dgm:pt>
    <dgm:pt modelId="{C571DF7C-EEF7-49DE-95BC-F32F03533324}">
      <dgm:prSet phldrT="[Text]"/>
      <dgm:spPr/>
      <dgm:t>
        <a:bodyPr/>
        <a:lstStyle/>
        <a:p>
          <a:r>
            <a:rPr lang="en-US" dirty="0" smtClean="0"/>
            <a:t>Specialized class</a:t>
          </a:r>
          <a:endParaRPr lang="en-US" dirty="0"/>
        </a:p>
      </dgm:t>
    </dgm:pt>
    <dgm:pt modelId="{B2DAA4C0-CDD3-4711-8300-B23B29EE0448}" type="parTrans" cxnId="{8B3C9ECC-8CA4-4F26-AC4F-74CE8A633B0B}">
      <dgm:prSet/>
      <dgm:spPr/>
      <dgm:t>
        <a:bodyPr/>
        <a:lstStyle/>
        <a:p>
          <a:endParaRPr lang="en-US"/>
        </a:p>
      </dgm:t>
    </dgm:pt>
    <dgm:pt modelId="{29A1898D-CA03-4700-9D35-923F006CF3BA}" type="sibTrans" cxnId="{8B3C9ECC-8CA4-4F26-AC4F-74CE8A633B0B}">
      <dgm:prSet/>
      <dgm:spPr/>
      <dgm:t>
        <a:bodyPr/>
        <a:lstStyle/>
        <a:p>
          <a:endParaRPr lang="en-US"/>
        </a:p>
      </dgm:t>
    </dgm:pt>
    <dgm:pt modelId="{D9321906-FCCF-44A5-A639-991F003F5A72}">
      <dgm:prSet phldrT="[Text]"/>
      <dgm:spPr/>
      <dgm:t>
        <a:bodyPr/>
        <a:lstStyle/>
        <a:p>
          <a:r>
            <a:rPr lang="en-US" b="1" dirty="0" smtClean="0"/>
            <a:t>Combination of the three?</a:t>
          </a:r>
          <a:endParaRPr lang="en-US" b="1" dirty="0"/>
        </a:p>
      </dgm:t>
    </dgm:pt>
    <dgm:pt modelId="{2D552119-D287-48C1-BEC7-961C83A9C152}" type="parTrans" cxnId="{F02BF8D5-B41D-4760-8431-4AC0A5F568A3}">
      <dgm:prSet/>
      <dgm:spPr/>
      <dgm:t>
        <a:bodyPr/>
        <a:lstStyle/>
        <a:p>
          <a:endParaRPr lang="en-US"/>
        </a:p>
      </dgm:t>
    </dgm:pt>
    <dgm:pt modelId="{10F81346-AA02-45B3-91E1-9A1D01D5F3D2}" type="sibTrans" cxnId="{F02BF8D5-B41D-4760-8431-4AC0A5F568A3}">
      <dgm:prSet/>
      <dgm:spPr/>
      <dgm:t>
        <a:bodyPr/>
        <a:lstStyle/>
        <a:p>
          <a:endParaRPr lang="en-US"/>
        </a:p>
      </dgm:t>
    </dgm:pt>
    <dgm:pt modelId="{C5AFA0D2-4EB4-4C75-B449-BAAF6CA7DE37}">
      <dgm:prSet phldrT="[Text]"/>
      <dgm:spPr/>
      <dgm:t>
        <a:bodyPr/>
        <a:lstStyle/>
        <a:p>
          <a:r>
            <a:rPr lang="en-US" dirty="0" smtClean="0"/>
            <a:t>Private lessons</a:t>
          </a:r>
          <a:endParaRPr lang="en-US" dirty="0"/>
        </a:p>
      </dgm:t>
    </dgm:pt>
    <dgm:pt modelId="{AAEE08DB-DC84-4F43-A3B6-099B5AFCAC1A}" type="parTrans" cxnId="{B94F2617-AFEF-408D-9AA3-A8F30FFDF64B}">
      <dgm:prSet/>
      <dgm:spPr/>
      <dgm:t>
        <a:bodyPr/>
        <a:lstStyle/>
        <a:p>
          <a:endParaRPr lang="en-US"/>
        </a:p>
      </dgm:t>
    </dgm:pt>
    <dgm:pt modelId="{E2FC24BE-F195-452B-A110-A7A352480EDF}" type="sibTrans" cxnId="{B94F2617-AFEF-408D-9AA3-A8F30FFDF64B}">
      <dgm:prSet/>
      <dgm:spPr/>
      <dgm:t>
        <a:bodyPr/>
        <a:lstStyle/>
        <a:p>
          <a:endParaRPr lang="en-US"/>
        </a:p>
      </dgm:t>
    </dgm:pt>
    <dgm:pt modelId="{2CAE3F14-5BE7-4998-8C09-55185D09BCA2}" type="pres">
      <dgm:prSet presAssocID="{70C13266-41E8-4ABA-AA9F-D3CC9A037EC5}" presName="Name0" presStyleCnt="0">
        <dgm:presLayoutVars>
          <dgm:chMax val="1"/>
          <dgm:dir/>
          <dgm:animLvl val="ctr"/>
          <dgm:resizeHandles val="exact"/>
        </dgm:presLayoutVars>
      </dgm:prSet>
      <dgm:spPr/>
      <dgm:t>
        <a:bodyPr/>
        <a:lstStyle/>
        <a:p>
          <a:endParaRPr lang="en-US"/>
        </a:p>
      </dgm:t>
    </dgm:pt>
    <dgm:pt modelId="{6B604578-07EF-4BD9-8A3A-1D02AF0C7EC3}" type="pres">
      <dgm:prSet presAssocID="{D8825B86-40EF-41CF-8488-F58B0954E12F}" presName="centerShape" presStyleLbl="node0" presStyleIdx="0" presStyleCnt="1"/>
      <dgm:spPr/>
      <dgm:t>
        <a:bodyPr/>
        <a:lstStyle/>
        <a:p>
          <a:endParaRPr lang="en-US"/>
        </a:p>
      </dgm:t>
    </dgm:pt>
    <dgm:pt modelId="{997F3877-E111-4C44-BCDA-F2D80BA178B2}" type="pres">
      <dgm:prSet presAssocID="{67A76A36-3477-44B1-9297-3FBCC3AC3C9A}" presName="parTrans" presStyleLbl="sibTrans2D1" presStyleIdx="0" presStyleCnt="4"/>
      <dgm:spPr/>
      <dgm:t>
        <a:bodyPr/>
        <a:lstStyle/>
        <a:p>
          <a:endParaRPr lang="en-US"/>
        </a:p>
      </dgm:t>
    </dgm:pt>
    <dgm:pt modelId="{300DC50C-6B4B-4038-B907-96AC073B4AC6}" type="pres">
      <dgm:prSet presAssocID="{67A76A36-3477-44B1-9297-3FBCC3AC3C9A}" presName="connectorText" presStyleLbl="sibTrans2D1" presStyleIdx="0" presStyleCnt="4"/>
      <dgm:spPr/>
      <dgm:t>
        <a:bodyPr/>
        <a:lstStyle/>
        <a:p>
          <a:endParaRPr lang="en-US"/>
        </a:p>
      </dgm:t>
    </dgm:pt>
    <dgm:pt modelId="{913961C0-BFF5-43B1-A99E-99A478B7D627}" type="pres">
      <dgm:prSet presAssocID="{5195D6F8-68AF-4901-87B2-CEB5FD647665}" presName="node" presStyleLbl="node1" presStyleIdx="0" presStyleCnt="4">
        <dgm:presLayoutVars>
          <dgm:bulletEnabled val="1"/>
        </dgm:presLayoutVars>
      </dgm:prSet>
      <dgm:spPr/>
      <dgm:t>
        <a:bodyPr/>
        <a:lstStyle/>
        <a:p>
          <a:endParaRPr lang="en-US"/>
        </a:p>
      </dgm:t>
    </dgm:pt>
    <dgm:pt modelId="{27DB55A2-7096-426E-9681-0B80CFA52629}" type="pres">
      <dgm:prSet presAssocID="{B2DAA4C0-CDD3-4711-8300-B23B29EE0448}" presName="parTrans" presStyleLbl="sibTrans2D1" presStyleIdx="1" presStyleCnt="4"/>
      <dgm:spPr/>
      <dgm:t>
        <a:bodyPr/>
        <a:lstStyle/>
        <a:p>
          <a:endParaRPr lang="en-US"/>
        </a:p>
      </dgm:t>
    </dgm:pt>
    <dgm:pt modelId="{B2723B15-C380-4BB5-883C-11CEAD642B0A}" type="pres">
      <dgm:prSet presAssocID="{B2DAA4C0-CDD3-4711-8300-B23B29EE0448}" presName="connectorText" presStyleLbl="sibTrans2D1" presStyleIdx="1" presStyleCnt="4"/>
      <dgm:spPr/>
      <dgm:t>
        <a:bodyPr/>
        <a:lstStyle/>
        <a:p>
          <a:endParaRPr lang="en-US"/>
        </a:p>
      </dgm:t>
    </dgm:pt>
    <dgm:pt modelId="{C2837DD1-B134-4DCD-9AE9-D58965BED60E}" type="pres">
      <dgm:prSet presAssocID="{C571DF7C-EEF7-49DE-95BC-F32F03533324}" presName="node" presStyleLbl="node1" presStyleIdx="1" presStyleCnt="4">
        <dgm:presLayoutVars>
          <dgm:bulletEnabled val="1"/>
        </dgm:presLayoutVars>
      </dgm:prSet>
      <dgm:spPr/>
      <dgm:t>
        <a:bodyPr/>
        <a:lstStyle/>
        <a:p>
          <a:endParaRPr lang="en-US"/>
        </a:p>
      </dgm:t>
    </dgm:pt>
    <dgm:pt modelId="{BFF0C07E-12D5-4FB2-971F-EB6AF8759E54}" type="pres">
      <dgm:prSet presAssocID="{2D552119-D287-48C1-BEC7-961C83A9C152}" presName="parTrans" presStyleLbl="sibTrans2D1" presStyleIdx="2" presStyleCnt="4"/>
      <dgm:spPr/>
      <dgm:t>
        <a:bodyPr/>
        <a:lstStyle/>
        <a:p>
          <a:endParaRPr lang="en-US"/>
        </a:p>
      </dgm:t>
    </dgm:pt>
    <dgm:pt modelId="{3AA71997-D43D-48B2-8FD5-C13FBA6F0281}" type="pres">
      <dgm:prSet presAssocID="{2D552119-D287-48C1-BEC7-961C83A9C152}" presName="connectorText" presStyleLbl="sibTrans2D1" presStyleIdx="2" presStyleCnt="4"/>
      <dgm:spPr/>
      <dgm:t>
        <a:bodyPr/>
        <a:lstStyle/>
        <a:p>
          <a:endParaRPr lang="en-US"/>
        </a:p>
      </dgm:t>
    </dgm:pt>
    <dgm:pt modelId="{027D73A2-3A1D-4F98-BF0D-DD2EE6AA258B}" type="pres">
      <dgm:prSet presAssocID="{D9321906-FCCF-44A5-A639-991F003F5A72}" presName="node" presStyleLbl="node1" presStyleIdx="2" presStyleCnt="4">
        <dgm:presLayoutVars>
          <dgm:bulletEnabled val="1"/>
        </dgm:presLayoutVars>
      </dgm:prSet>
      <dgm:spPr/>
      <dgm:t>
        <a:bodyPr/>
        <a:lstStyle/>
        <a:p>
          <a:endParaRPr lang="en-US"/>
        </a:p>
      </dgm:t>
    </dgm:pt>
    <dgm:pt modelId="{4D2D2F33-69ED-4793-A661-5E2214D4F526}" type="pres">
      <dgm:prSet presAssocID="{AAEE08DB-DC84-4F43-A3B6-099B5AFCAC1A}" presName="parTrans" presStyleLbl="sibTrans2D1" presStyleIdx="3" presStyleCnt="4"/>
      <dgm:spPr/>
      <dgm:t>
        <a:bodyPr/>
        <a:lstStyle/>
        <a:p>
          <a:endParaRPr lang="en-US"/>
        </a:p>
      </dgm:t>
    </dgm:pt>
    <dgm:pt modelId="{425E47D4-B9DE-44D1-9E9A-7639561D2A3F}" type="pres">
      <dgm:prSet presAssocID="{AAEE08DB-DC84-4F43-A3B6-099B5AFCAC1A}" presName="connectorText" presStyleLbl="sibTrans2D1" presStyleIdx="3" presStyleCnt="4"/>
      <dgm:spPr/>
      <dgm:t>
        <a:bodyPr/>
        <a:lstStyle/>
        <a:p>
          <a:endParaRPr lang="en-US"/>
        </a:p>
      </dgm:t>
    </dgm:pt>
    <dgm:pt modelId="{EB13AFD0-4B6A-4B8A-998E-10AC2EAF3582}" type="pres">
      <dgm:prSet presAssocID="{C5AFA0D2-4EB4-4C75-B449-BAAF6CA7DE37}" presName="node" presStyleLbl="node1" presStyleIdx="3" presStyleCnt="4">
        <dgm:presLayoutVars>
          <dgm:bulletEnabled val="1"/>
        </dgm:presLayoutVars>
      </dgm:prSet>
      <dgm:spPr/>
      <dgm:t>
        <a:bodyPr/>
        <a:lstStyle/>
        <a:p>
          <a:endParaRPr lang="en-US"/>
        </a:p>
      </dgm:t>
    </dgm:pt>
  </dgm:ptLst>
  <dgm:cxnLst>
    <dgm:cxn modelId="{C7C4F18B-B2BE-454E-8582-FF4FDF4CC756}" type="presOf" srcId="{2D552119-D287-48C1-BEC7-961C83A9C152}" destId="{BFF0C07E-12D5-4FB2-971F-EB6AF8759E54}" srcOrd="0" destOrd="0" presId="urn:microsoft.com/office/officeart/2005/8/layout/radial5"/>
    <dgm:cxn modelId="{0BAD087D-F00E-4A57-9FCD-60699B3AB0C3}" srcId="{D8825B86-40EF-41CF-8488-F58B0954E12F}" destId="{5195D6F8-68AF-4901-87B2-CEB5FD647665}" srcOrd="0" destOrd="0" parTransId="{67A76A36-3477-44B1-9297-3FBCC3AC3C9A}" sibTransId="{0E3357A6-3695-4EB8-8F09-F2DDDD5B465F}"/>
    <dgm:cxn modelId="{B94F2617-AFEF-408D-9AA3-A8F30FFDF64B}" srcId="{D8825B86-40EF-41CF-8488-F58B0954E12F}" destId="{C5AFA0D2-4EB4-4C75-B449-BAAF6CA7DE37}" srcOrd="3" destOrd="0" parTransId="{AAEE08DB-DC84-4F43-A3B6-099B5AFCAC1A}" sibTransId="{E2FC24BE-F195-452B-A110-A7A352480EDF}"/>
    <dgm:cxn modelId="{94DAF578-B1A7-43AE-98E6-3A9CCA714FBF}" type="presOf" srcId="{5195D6F8-68AF-4901-87B2-CEB5FD647665}" destId="{913961C0-BFF5-43B1-A99E-99A478B7D627}" srcOrd="0" destOrd="0" presId="urn:microsoft.com/office/officeart/2005/8/layout/radial5"/>
    <dgm:cxn modelId="{6C4E3FDB-8123-4347-95EF-E0729A5F0438}" type="presOf" srcId="{AAEE08DB-DC84-4F43-A3B6-099B5AFCAC1A}" destId="{425E47D4-B9DE-44D1-9E9A-7639561D2A3F}" srcOrd="1" destOrd="0" presId="urn:microsoft.com/office/officeart/2005/8/layout/radial5"/>
    <dgm:cxn modelId="{EC1FA84C-C3D7-46F6-ACB4-2E8B4A095070}" type="presOf" srcId="{67A76A36-3477-44B1-9297-3FBCC3AC3C9A}" destId="{300DC50C-6B4B-4038-B907-96AC073B4AC6}" srcOrd="1" destOrd="0" presId="urn:microsoft.com/office/officeart/2005/8/layout/radial5"/>
    <dgm:cxn modelId="{3F4C78D1-28AE-459D-B188-EE6A445CB07C}" type="presOf" srcId="{C5AFA0D2-4EB4-4C75-B449-BAAF6CA7DE37}" destId="{EB13AFD0-4B6A-4B8A-998E-10AC2EAF3582}" srcOrd="0" destOrd="0" presId="urn:microsoft.com/office/officeart/2005/8/layout/radial5"/>
    <dgm:cxn modelId="{5D8E3E33-E715-4396-8015-253A8D57979E}" type="presOf" srcId="{C571DF7C-EEF7-49DE-95BC-F32F03533324}" destId="{C2837DD1-B134-4DCD-9AE9-D58965BED60E}" srcOrd="0" destOrd="0" presId="urn:microsoft.com/office/officeart/2005/8/layout/radial5"/>
    <dgm:cxn modelId="{A7414315-13C5-4DD9-B1A4-9F423A5D9928}" type="presOf" srcId="{B2DAA4C0-CDD3-4711-8300-B23B29EE0448}" destId="{27DB55A2-7096-426E-9681-0B80CFA52629}" srcOrd="0" destOrd="0" presId="urn:microsoft.com/office/officeart/2005/8/layout/radial5"/>
    <dgm:cxn modelId="{D39AFEEA-D255-4524-9DE1-4B8B2032E233}" type="presOf" srcId="{67A76A36-3477-44B1-9297-3FBCC3AC3C9A}" destId="{997F3877-E111-4C44-BCDA-F2D80BA178B2}" srcOrd="0" destOrd="0" presId="urn:microsoft.com/office/officeart/2005/8/layout/radial5"/>
    <dgm:cxn modelId="{0D659D50-5A49-4AF4-905B-4CF9BAEED7C2}" type="presOf" srcId="{D8825B86-40EF-41CF-8488-F58B0954E12F}" destId="{6B604578-07EF-4BD9-8A3A-1D02AF0C7EC3}" srcOrd="0" destOrd="0" presId="urn:microsoft.com/office/officeart/2005/8/layout/radial5"/>
    <dgm:cxn modelId="{A5415C43-0EE2-4E09-9511-90DE660C445E}" type="presOf" srcId="{70C13266-41E8-4ABA-AA9F-D3CC9A037EC5}" destId="{2CAE3F14-5BE7-4998-8C09-55185D09BCA2}" srcOrd="0" destOrd="0" presId="urn:microsoft.com/office/officeart/2005/8/layout/radial5"/>
    <dgm:cxn modelId="{F02BF8D5-B41D-4760-8431-4AC0A5F568A3}" srcId="{D8825B86-40EF-41CF-8488-F58B0954E12F}" destId="{D9321906-FCCF-44A5-A639-991F003F5A72}" srcOrd="2" destOrd="0" parTransId="{2D552119-D287-48C1-BEC7-961C83A9C152}" sibTransId="{10F81346-AA02-45B3-91E1-9A1D01D5F3D2}"/>
    <dgm:cxn modelId="{5FCDAC40-5820-4585-A056-C14213C8CC06}" srcId="{70C13266-41E8-4ABA-AA9F-D3CC9A037EC5}" destId="{D8825B86-40EF-41CF-8488-F58B0954E12F}" srcOrd="0" destOrd="0" parTransId="{61C6C956-526A-42C2-8EC1-A9CE7C174B45}" sibTransId="{D376ABF8-D995-45EE-97E9-F326061D7CF4}"/>
    <dgm:cxn modelId="{B260923D-E9D4-441A-81D8-DF0D6C4AA89A}" type="presOf" srcId="{B2DAA4C0-CDD3-4711-8300-B23B29EE0448}" destId="{B2723B15-C380-4BB5-883C-11CEAD642B0A}" srcOrd="1" destOrd="0" presId="urn:microsoft.com/office/officeart/2005/8/layout/radial5"/>
    <dgm:cxn modelId="{AD82D773-8E65-4251-9AA8-400D99810670}" type="presOf" srcId="{2D552119-D287-48C1-BEC7-961C83A9C152}" destId="{3AA71997-D43D-48B2-8FD5-C13FBA6F0281}" srcOrd="1" destOrd="0" presId="urn:microsoft.com/office/officeart/2005/8/layout/radial5"/>
    <dgm:cxn modelId="{8B3C9ECC-8CA4-4F26-AC4F-74CE8A633B0B}" srcId="{D8825B86-40EF-41CF-8488-F58B0954E12F}" destId="{C571DF7C-EEF7-49DE-95BC-F32F03533324}" srcOrd="1" destOrd="0" parTransId="{B2DAA4C0-CDD3-4711-8300-B23B29EE0448}" sibTransId="{29A1898D-CA03-4700-9D35-923F006CF3BA}"/>
    <dgm:cxn modelId="{FADEB0A7-D7C6-451F-98C2-35DD052AAFF8}" type="presOf" srcId="{AAEE08DB-DC84-4F43-A3B6-099B5AFCAC1A}" destId="{4D2D2F33-69ED-4793-A661-5E2214D4F526}" srcOrd="0" destOrd="0" presId="urn:microsoft.com/office/officeart/2005/8/layout/radial5"/>
    <dgm:cxn modelId="{4039B741-158D-4BEC-8173-DFBF5E70F3E1}" type="presOf" srcId="{D9321906-FCCF-44A5-A639-991F003F5A72}" destId="{027D73A2-3A1D-4F98-BF0D-DD2EE6AA258B}" srcOrd="0" destOrd="0" presId="urn:microsoft.com/office/officeart/2005/8/layout/radial5"/>
    <dgm:cxn modelId="{506D3190-18E4-402A-A736-349FC6C940ED}" type="presParOf" srcId="{2CAE3F14-5BE7-4998-8C09-55185D09BCA2}" destId="{6B604578-07EF-4BD9-8A3A-1D02AF0C7EC3}" srcOrd="0" destOrd="0" presId="urn:microsoft.com/office/officeart/2005/8/layout/radial5"/>
    <dgm:cxn modelId="{A46E58CB-B136-4F36-8BC2-677AB435B880}" type="presParOf" srcId="{2CAE3F14-5BE7-4998-8C09-55185D09BCA2}" destId="{997F3877-E111-4C44-BCDA-F2D80BA178B2}" srcOrd="1" destOrd="0" presId="urn:microsoft.com/office/officeart/2005/8/layout/radial5"/>
    <dgm:cxn modelId="{5ABE519B-7253-4751-B79D-AEA48148A772}" type="presParOf" srcId="{997F3877-E111-4C44-BCDA-F2D80BA178B2}" destId="{300DC50C-6B4B-4038-B907-96AC073B4AC6}" srcOrd="0" destOrd="0" presId="urn:microsoft.com/office/officeart/2005/8/layout/radial5"/>
    <dgm:cxn modelId="{3A37ECA8-5841-4D29-868F-0EACBBBFE1CF}" type="presParOf" srcId="{2CAE3F14-5BE7-4998-8C09-55185D09BCA2}" destId="{913961C0-BFF5-43B1-A99E-99A478B7D627}" srcOrd="2" destOrd="0" presId="urn:microsoft.com/office/officeart/2005/8/layout/radial5"/>
    <dgm:cxn modelId="{0294BAD2-654B-4C80-9216-82B88BC8A0DA}" type="presParOf" srcId="{2CAE3F14-5BE7-4998-8C09-55185D09BCA2}" destId="{27DB55A2-7096-426E-9681-0B80CFA52629}" srcOrd="3" destOrd="0" presId="urn:microsoft.com/office/officeart/2005/8/layout/radial5"/>
    <dgm:cxn modelId="{6A0A161F-C906-4D46-A45C-345A322C583C}" type="presParOf" srcId="{27DB55A2-7096-426E-9681-0B80CFA52629}" destId="{B2723B15-C380-4BB5-883C-11CEAD642B0A}" srcOrd="0" destOrd="0" presId="urn:microsoft.com/office/officeart/2005/8/layout/radial5"/>
    <dgm:cxn modelId="{992A0C7E-18F1-41B3-8756-2B340C1DE9A3}" type="presParOf" srcId="{2CAE3F14-5BE7-4998-8C09-55185D09BCA2}" destId="{C2837DD1-B134-4DCD-9AE9-D58965BED60E}" srcOrd="4" destOrd="0" presId="urn:microsoft.com/office/officeart/2005/8/layout/radial5"/>
    <dgm:cxn modelId="{EF5E0ED2-1AED-4B0B-A46A-BD9382202F1C}" type="presParOf" srcId="{2CAE3F14-5BE7-4998-8C09-55185D09BCA2}" destId="{BFF0C07E-12D5-4FB2-971F-EB6AF8759E54}" srcOrd="5" destOrd="0" presId="urn:microsoft.com/office/officeart/2005/8/layout/radial5"/>
    <dgm:cxn modelId="{B1496972-C4ED-47D0-AB54-A305350E5FDD}" type="presParOf" srcId="{BFF0C07E-12D5-4FB2-971F-EB6AF8759E54}" destId="{3AA71997-D43D-48B2-8FD5-C13FBA6F0281}" srcOrd="0" destOrd="0" presId="urn:microsoft.com/office/officeart/2005/8/layout/radial5"/>
    <dgm:cxn modelId="{C93E2326-B92C-426B-A95F-B888E028E620}" type="presParOf" srcId="{2CAE3F14-5BE7-4998-8C09-55185D09BCA2}" destId="{027D73A2-3A1D-4F98-BF0D-DD2EE6AA258B}" srcOrd="6" destOrd="0" presId="urn:microsoft.com/office/officeart/2005/8/layout/radial5"/>
    <dgm:cxn modelId="{812AEBF1-9CB2-4E23-A823-AA521A6174F0}" type="presParOf" srcId="{2CAE3F14-5BE7-4998-8C09-55185D09BCA2}" destId="{4D2D2F33-69ED-4793-A661-5E2214D4F526}" srcOrd="7" destOrd="0" presId="urn:microsoft.com/office/officeart/2005/8/layout/radial5"/>
    <dgm:cxn modelId="{6ED72E10-CA24-41EA-9BB8-20E8B8689421}" type="presParOf" srcId="{4D2D2F33-69ED-4793-A661-5E2214D4F526}" destId="{425E47D4-B9DE-44D1-9E9A-7639561D2A3F}" srcOrd="0" destOrd="0" presId="urn:microsoft.com/office/officeart/2005/8/layout/radial5"/>
    <dgm:cxn modelId="{2BD00C57-0019-4002-8818-ADBED4F98A92}" type="presParOf" srcId="{2CAE3F14-5BE7-4998-8C09-55185D09BCA2}" destId="{EB13AFD0-4B6A-4B8A-998E-10AC2EAF3582}"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5FF6C9-4551-4559-BB1F-025397B338F0}"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0997966-CA00-4227-B39F-C504DD618A37}">
      <dgm:prSet phldrT="[Text]"/>
      <dgm:spPr/>
      <dgm:t>
        <a:bodyPr/>
        <a:lstStyle/>
        <a:p>
          <a:r>
            <a:rPr lang="en-US" dirty="0" smtClean="0"/>
            <a:t>Private lessons</a:t>
          </a:r>
          <a:endParaRPr lang="en-US" dirty="0"/>
        </a:p>
      </dgm:t>
    </dgm:pt>
    <dgm:pt modelId="{C311E08E-211A-4098-8BD0-0B43BA69EAEB}" type="parTrans" cxnId="{F89C2B53-1A75-40E9-896E-0BF0B1B30C90}">
      <dgm:prSet/>
      <dgm:spPr/>
      <dgm:t>
        <a:bodyPr/>
        <a:lstStyle/>
        <a:p>
          <a:endParaRPr lang="en-US"/>
        </a:p>
      </dgm:t>
    </dgm:pt>
    <dgm:pt modelId="{FA7B1895-92C8-4C57-A2C3-DBB65E633CC6}" type="sibTrans" cxnId="{F89C2B53-1A75-40E9-896E-0BF0B1B30C90}">
      <dgm:prSet/>
      <dgm:spPr/>
      <dgm:t>
        <a:bodyPr/>
        <a:lstStyle/>
        <a:p>
          <a:endParaRPr lang="en-US"/>
        </a:p>
      </dgm:t>
    </dgm:pt>
    <dgm:pt modelId="{68489E2A-505E-4BC9-AD88-138A8708A3B6}">
      <dgm:prSet phldrT="[Text]"/>
      <dgm:spPr/>
      <dgm:t>
        <a:bodyPr/>
        <a:lstStyle/>
        <a:p>
          <a:r>
            <a:rPr lang="en-US" dirty="0" smtClean="0">
              <a:solidFill>
                <a:schemeClr val="tx2">
                  <a:lumMod val="60000"/>
                  <a:lumOff val="40000"/>
                </a:schemeClr>
              </a:solidFill>
            </a:rPr>
            <a:t>We never turn down private lessons, but this student doesn’t NEED them.</a:t>
          </a:r>
          <a:endParaRPr lang="en-US" dirty="0">
            <a:solidFill>
              <a:schemeClr val="tx2">
                <a:lumMod val="60000"/>
                <a:lumOff val="40000"/>
              </a:schemeClr>
            </a:solidFill>
          </a:endParaRPr>
        </a:p>
      </dgm:t>
    </dgm:pt>
    <dgm:pt modelId="{87E1CFA4-415A-41D0-88A9-B1AD43312515}" type="parTrans" cxnId="{0625A727-28F6-4696-8222-F13BD5766EF1}">
      <dgm:prSet/>
      <dgm:spPr/>
      <dgm:t>
        <a:bodyPr/>
        <a:lstStyle/>
        <a:p>
          <a:endParaRPr lang="en-US"/>
        </a:p>
      </dgm:t>
    </dgm:pt>
    <dgm:pt modelId="{AC0D254C-C3B9-4AEE-ADBF-03ADCCC513D3}" type="sibTrans" cxnId="{0625A727-28F6-4696-8222-F13BD5766EF1}">
      <dgm:prSet/>
      <dgm:spPr/>
      <dgm:t>
        <a:bodyPr/>
        <a:lstStyle/>
        <a:p>
          <a:endParaRPr lang="en-US"/>
        </a:p>
      </dgm:t>
    </dgm:pt>
    <dgm:pt modelId="{2D0AB298-50F2-4C70-B680-3E0892553B36}">
      <dgm:prSet phldrT="[Text]"/>
      <dgm:spPr/>
      <dgm:t>
        <a:bodyPr/>
        <a:lstStyle/>
        <a:p>
          <a:r>
            <a:rPr lang="en-US" dirty="0" smtClean="0"/>
            <a:t>Specialized class</a:t>
          </a:r>
          <a:endParaRPr lang="en-US" dirty="0"/>
        </a:p>
      </dgm:t>
    </dgm:pt>
    <dgm:pt modelId="{44F807E1-1300-4047-AB81-AF98516E2215}" type="parTrans" cxnId="{CCF4EAE7-5F05-4FC3-9B03-B4F29C8BBB9D}">
      <dgm:prSet/>
      <dgm:spPr/>
      <dgm:t>
        <a:bodyPr/>
        <a:lstStyle/>
        <a:p>
          <a:endParaRPr lang="en-US"/>
        </a:p>
      </dgm:t>
    </dgm:pt>
    <dgm:pt modelId="{F54BD49B-5173-4245-B6AE-04CAE8B37555}" type="sibTrans" cxnId="{CCF4EAE7-5F05-4FC3-9B03-B4F29C8BBB9D}">
      <dgm:prSet/>
      <dgm:spPr/>
      <dgm:t>
        <a:bodyPr/>
        <a:lstStyle/>
        <a:p>
          <a:endParaRPr lang="en-US"/>
        </a:p>
      </dgm:t>
    </dgm:pt>
    <dgm:pt modelId="{75EF162A-4179-4B64-A7FD-010CC8C7B49A}">
      <dgm:prSet phldrT="[Text]"/>
      <dgm:spPr/>
      <dgm:t>
        <a:bodyPr/>
        <a:lstStyle/>
        <a:p>
          <a:r>
            <a:rPr lang="en-US" dirty="0" smtClean="0"/>
            <a:t>You should have a once a week class for Asperger students if your schedule allows.  This class would be based on social skill building and slower paced instruction designed to build balance, core strength, and motor issues common to </a:t>
          </a:r>
          <a:r>
            <a:rPr lang="en-US" dirty="0" err="1" smtClean="0"/>
            <a:t>Aspies</a:t>
          </a:r>
          <a:r>
            <a:rPr lang="en-US" dirty="0" smtClean="0"/>
            <a:t>.</a:t>
          </a:r>
          <a:endParaRPr lang="en-US" dirty="0"/>
        </a:p>
      </dgm:t>
    </dgm:pt>
    <dgm:pt modelId="{5E1164A6-58D4-4937-A0EE-B0658FCDB97C}" type="parTrans" cxnId="{40848D99-2108-4D7F-A32D-327FB60F53C5}">
      <dgm:prSet/>
      <dgm:spPr/>
      <dgm:t>
        <a:bodyPr/>
        <a:lstStyle/>
        <a:p>
          <a:endParaRPr lang="en-US"/>
        </a:p>
      </dgm:t>
    </dgm:pt>
    <dgm:pt modelId="{4D4516F8-F3D1-4AE5-A804-B31800424DC9}" type="sibTrans" cxnId="{40848D99-2108-4D7F-A32D-327FB60F53C5}">
      <dgm:prSet/>
      <dgm:spPr/>
      <dgm:t>
        <a:bodyPr/>
        <a:lstStyle/>
        <a:p>
          <a:endParaRPr lang="en-US"/>
        </a:p>
      </dgm:t>
    </dgm:pt>
    <dgm:pt modelId="{487CCFA1-00E1-4EAE-B37D-3536768A6DA9}">
      <dgm:prSet phldrT="[Text]"/>
      <dgm:spPr/>
      <dgm:t>
        <a:bodyPr/>
        <a:lstStyle/>
        <a:p>
          <a:r>
            <a:rPr lang="en-US" dirty="0" smtClean="0"/>
            <a:t>Mainstream class</a:t>
          </a:r>
          <a:endParaRPr lang="en-US" dirty="0"/>
        </a:p>
      </dgm:t>
    </dgm:pt>
    <dgm:pt modelId="{369DE4FB-E9DB-4AD3-9AE3-A1A4387EBB9B}" type="parTrans" cxnId="{C9EB8929-E7B6-4302-A5FC-DAC892B5CBD8}">
      <dgm:prSet/>
      <dgm:spPr/>
      <dgm:t>
        <a:bodyPr/>
        <a:lstStyle/>
        <a:p>
          <a:endParaRPr lang="en-US"/>
        </a:p>
      </dgm:t>
    </dgm:pt>
    <dgm:pt modelId="{EB25120D-D220-441E-B060-3D49D6636511}" type="sibTrans" cxnId="{C9EB8929-E7B6-4302-A5FC-DAC892B5CBD8}">
      <dgm:prSet/>
      <dgm:spPr/>
      <dgm:t>
        <a:bodyPr/>
        <a:lstStyle/>
        <a:p>
          <a:endParaRPr lang="en-US"/>
        </a:p>
      </dgm:t>
    </dgm:pt>
    <dgm:pt modelId="{DED13422-A05F-4EBC-B041-777EFEE19074}">
      <dgm:prSet phldrT="[Text]"/>
      <dgm:spPr/>
      <dgm:t>
        <a:bodyPr/>
        <a:lstStyle/>
        <a:p>
          <a:r>
            <a:rPr lang="en-US" dirty="0" smtClean="0"/>
            <a:t>This student ABSOLUTELY NEEDS to be in your mainstream class.  </a:t>
          </a:r>
          <a:r>
            <a:rPr lang="en-US" dirty="0" err="1" smtClean="0"/>
            <a:t>Aspies</a:t>
          </a:r>
          <a:r>
            <a:rPr lang="en-US" dirty="0" smtClean="0"/>
            <a:t> can look forward to an exceptionally fulfilling life  - IF they can learn to work with and interact with society.</a:t>
          </a:r>
          <a:endParaRPr lang="en-US" dirty="0"/>
        </a:p>
      </dgm:t>
    </dgm:pt>
    <dgm:pt modelId="{59ED057E-AB6E-4EFA-B120-9D65009F0658}" type="parTrans" cxnId="{C264F48B-2E7D-4A2C-912B-FD7375789140}">
      <dgm:prSet/>
      <dgm:spPr/>
      <dgm:t>
        <a:bodyPr/>
        <a:lstStyle/>
        <a:p>
          <a:endParaRPr lang="en-US"/>
        </a:p>
      </dgm:t>
    </dgm:pt>
    <dgm:pt modelId="{41ECAFE8-489F-4527-8F83-19E5C5A156E1}" type="sibTrans" cxnId="{C264F48B-2E7D-4A2C-912B-FD7375789140}">
      <dgm:prSet/>
      <dgm:spPr/>
      <dgm:t>
        <a:bodyPr/>
        <a:lstStyle/>
        <a:p>
          <a:endParaRPr lang="en-US"/>
        </a:p>
      </dgm:t>
    </dgm:pt>
    <dgm:pt modelId="{13016596-2D9F-4A13-8ADF-42BEB89065D1}" type="pres">
      <dgm:prSet presAssocID="{AE5FF6C9-4551-4559-BB1F-025397B338F0}" presName="Name0" presStyleCnt="0">
        <dgm:presLayoutVars>
          <dgm:chMax val="5"/>
          <dgm:chPref val="5"/>
          <dgm:dir/>
          <dgm:animLvl val="lvl"/>
        </dgm:presLayoutVars>
      </dgm:prSet>
      <dgm:spPr/>
      <dgm:t>
        <a:bodyPr/>
        <a:lstStyle/>
        <a:p>
          <a:endParaRPr lang="en-US"/>
        </a:p>
      </dgm:t>
    </dgm:pt>
    <dgm:pt modelId="{2D524F14-8421-4C02-936F-00B23175DF56}" type="pres">
      <dgm:prSet presAssocID="{E0997966-CA00-4227-B39F-C504DD618A37}" presName="parentText1" presStyleLbl="node1" presStyleIdx="0" presStyleCnt="3">
        <dgm:presLayoutVars>
          <dgm:chMax/>
          <dgm:chPref val="3"/>
          <dgm:bulletEnabled val="1"/>
        </dgm:presLayoutVars>
      </dgm:prSet>
      <dgm:spPr/>
      <dgm:t>
        <a:bodyPr/>
        <a:lstStyle/>
        <a:p>
          <a:endParaRPr lang="en-US"/>
        </a:p>
      </dgm:t>
    </dgm:pt>
    <dgm:pt modelId="{7231F994-04B4-43BB-808B-14224975A000}" type="pres">
      <dgm:prSet presAssocID="{E0997966-CA00-4227-B39F-C504DD618A37}" presName="childText1" presStyleLbl="solidAlignAcc1" presStyleIdx="0" presStyleCnt="3">
        <dgm:presLayoutVars>
          <dgm:chMax val="0"/>
          <dgm:chPref val="0"/>
          <dgm:bulletEnabled val="1"/>
        </dgm:presLayoutVars>
      </dgm:prSet>
      <dgm:spPr/>
      <dgm:t>
        <a:bodyPr/>
        <a:lstStyle/>
        <a:p>
          <a:endParaRPr lang="en-US"/>
        </a:p>
      </dgm:t>
    </dgm:pt>
    <dgm:pt modelId="{238CD3D3-69AC-4AE7-8E6F-8BFCB6DDECEB}" type="pres">
      <dgm:prSet presAssocID="{2D0AB298-50F2-4C70-B680-3E0892553B36}" presName="parentText2" presStyleLbl="node1" presStyleIdx="1" presStyleCnt="3">
        <dgm:presLayoutVars>
          <dgm:chMax/>
          <dgm:chPref val="3"/>
          <dgm:bulletEnabled val="1"/>
        </dgm:presLayoutVars>
      </dgm:prSet>
      <dgm:spPr/>
      <dgm:t>
        <a:bodyPr/>
        <a:lstStyle/>
        <a:p>
          <a:endParaRPr lang="en-US"/>
        </a:p>
      </dgm:t>
    </dgm:pt>
    <dgm:pt modelId="{280E1844-3B6A-4A2E-AD66-24F40AE1096D}" type="pres">
      <dgm:prSet presAssocID="{2D0AB298-50F2-4C70-B680-3E0892553B36}" presName="childText2" presStyleLbl="solidAlignAcc1" presStyleIdx="1" presStyleCnt="3">
        <dgm:presLayoutVars>
          <dgm:chMax val="0"/>
          <dgm:chPref val="0"/>
          <dgm:bulletEnabled val="1"/>
        </dgm:presLayoutVars>
      </dgm:prSet>
      <dgm:spPr/>
      <dgm:t>
        <a:bodyPr/>
        <a:lstStyle/>
        <a:p>
          <a:endParaRPr lang="en-US"/>
        </a:p>
      </dgm:t>
    </dgm:pt>
    <dgm:pt modelId="{FB9AC229-1698-474B-8AC1-D64F32D6331A}" type="pres">
      <dgm:prSet presAssocID="{487CCFA1-00E1-4EAE-B37D-3536768A6DA9}" presName="parentText3" presStyleLbl="node1" presStyleIdx="2" presStyleCnt="3">
        <dgm:presLayoutVars>
          <dgm:chMax/>
          <dgm:chPref val="3"/>
          <dgm:bulletEnabled val="1"/>
        </dgm:presLayoutVars>
      </dgm:prSet>
      <dgm:spPr/>
      <dgm:t>
        <a:bodyPr/>
        <a:lstStyle/>
        <a:p>
          <a:endParaRPr lang="en-US"/>
        </a:p>
      </dgm:t>
    </dgm:pt>
    <dgm:pt modelId="{8EA51DD1-3AE6-4CC0-81F5-3FBEDEAEF06C}" type="pres">
      <dgm:prSet presAssocID="{487CCFA1-00E1-4EAE-B37D-3536768A6DA9}" presName="childText3" presStyleLbl="solidAlignAcc1" presStyleIdx="2" presStyleCnt="3">
        <dgm:presLayoutVars>
          <dgm:chMax val="0"/>
          <dgm:chPref val="0"/>
          <dgm:bulletEnabled val="1"/>
        </dgm:presLayoutVars>
      </dgm:prSet>
      <dgm:spPr/>
      <dgm:t>
        <a:bodyPr/>
        <a:lstStyle/>
        <a:p>
          <a:endParaRPr lang="en-US"/>
        </a:p>
      </dgm:t>
    </dgm:pt>
  </dgm:ptLst>
  <dgm:cxnLst>
    <dgm:cxn modelId="{C9EB8929-E7B6-4302-A5FC-DAC892B5CBD8}" srcId="{AE5FF6C9-4551-4559-BB1F-025397B338F0}" destId="{487CCFA1-00E1-4EAE-B37D-3536768A6DA9}" srcOrd="2" destOrd="0" parTransId="{369DE4FB-E9DB-4AD3-9AE3-A1A4387EBB9B}" sibTransId="{EB25120D-D220-441E-B060-3D49D6636511}"/>
    <dgm:cxn modelId="{679159D9-35E1-4704-941E-24887DC982B1}" type="presOf" srcId="{AE5FF6C9-4551-4559-BB1F-025397B338F0}" destId="{13016596-2D9F-4A13-8ADF-42BEB89065D1}" srcOrd="0" destOrd="0" presId="urn:microsoft.com/office/officeart/2009/3/layout/IncreasingArrowsProcess"/>
    <dgm:cxn modelId="{80F3BA14-E19A-4FFD-8F6B-743FA1746B36}" type="presOf" srcId="{487CCFA1-00E1-4EAE-B37D-3536768A6DA9}" destId="{FB9AC229-1698-474B-8AC1-D64F32D6331A}" srcOrd="0" destOrd="0" presId="urn:microsoft.com/office/officeart/2009/3/layout/IncreasingArrowsProcess"/>
    <dgm:cxn modelId="{5FB3BF4A-92FA-4089-88B5-4065FEA1FA08}" type="presOf" srcId="{75EF162A-4179-4B64-A7FD-010CC8C7B49A}" destId="{280E1844-3B6A-4A2E-AD66-24F40AE1096D}" srcOrd="0" destOrd="0" presId="urn:microsoft.com/office/officeart/2009/3/layout/IncreasingArrowsProcess"/>
    <dgm:cxn modelId="{C4A3F1B8-F6FB-41EB-B782-8A6057EC2969}" type="presOf" srcId="{68489E2A-505E-4BC9-AD88-138A8708A3B6}" destId="{7231F994-04B4-43BB-808B-14224975A000}" srcOrd="0" destOrd="0" presId="urn:microsoft.com/office/officeart/2009/3/layout/IncreasingArrowsProcess"/>
    <dgm:cxn modelId="{D9B9800C-736D-4FC6-B3E6-4DC2C1CCA74D}" type="presOf" srcId="{2D0AB298-50F2-4C70-B680-3E0892553B36}" destId="{238CD3D3-69AC-4AE7-8E6F-8BFCB6DDECEB}" srcOrd="0" destOrd="0" presId="urn:microsoft.com/office/officeart/2009/3/layout/IncreasingArrowsProcess"/>
    <dgm:cxn modelId="{9646BC21-B4D7-4054-BCC0-5913DE288F85}" type="presOf" srcId="{E0997966-CA00-4227-B39F-C504DD618A37}" destId="{2D524F14-8421-4C02-936F-00B23175DF56}" srcOrd="0" destOrd="0" presId="urn:microsoft.com/office/officeart/2009/3/layout/IncreasingArrowsProcess"/>
    <dgm:cxn modelId="{0625A727-28F6-4696-8222-F13BD5766EF1}" srcId="{E0997966-CA00-4227-B39F-C504DD618A37}" destId="{68489E2A-505E-4BC9-AD88-138A8708A3B6}" srcOrd="0" destOrd="0" parTransId="{87E1CFA4-415A-41D0-88A9-B1AD43312515}" sibTransId="{AC0D254C-C3B9-4AEE-ADBF-03ADCCC513D3}"/>
    <dgm:cxn modelId="{191B7F74-695F-42B7-98CB-FE54BF1A07FB}" type="presOf" srcId="{DED13422-A05F-4EBC-B041-777EFEE19074}" destId="{8EA51DD1-3AE6-4CC0-81F5-3FBEDEAEF06C}" srcOrd="0" destOrd="0" presId="urn:microsoft.com/office/officeart/2009/3/layout/IncreasingArrowsProcess"/>
    <dgm:cxn modelId="{CCF4EAE7-5F05-4FC3-9B03-B4F29C8BBB9D}" srcId="{AE5FF6C9-4551-4559-BB1F-025397B338F0}" destId="{2D0AB298-50F2-4C70-B680-3E0892553B36}" srcOrd="1" destOrd="0" parTransId="{44F807E1-1300-4047-AB81-AF98516E2215}" sibTransId="{F54BD49B-5173-4245-B6AE-04CAE8B37555}"/>
    <dgm:cxn modelId="{C264F48B-2E7D-4A2C-912B-FD7375789140}" srcId="{487CCFA1-00E1-4EAE-B37D-3536768A6DA9}" destId="{DED13422-A05F-4EBC-B041-777EFEE19074}" srcOrd="0" destOrd="0" parTransId="{59ED057E-AB6E-4EFA-B120-9D65009F0658}" sibTransId="{41ECAFE8-489F-4527-8F83-19E5C5A156E1}"/>
    <dgm:cxn modelId="{40848D99-2108-4D7F-A32D-327FB60F53C5}" srcId="{2D0AB298-50F2-4C70-B680-3E0892553B36}" destId="{75EF162A-4179-4B64-A7FD-010CC8C7B49A}" srcOrd="0" destOrd="0" parTransId="{5E1164A6-58D4-4937-A0EE-B0658FCDB97C}" sibTransId="{4D4516F8-F3D1-4AE5-A804-B31800424DC9}"/>
    <dgm:cxn modelId="{F89C2B53-1A75-40E9-896E-0BF0B1B30C90}" srcId="{AE5FF6C9-4551-4559-BB1F-025397B338F0}" destId="{E0997966-CA00-4227-B39F-C504DD618A37}" srcOrd="0" destOrd="0" parTransId="{C311E08E-211A-4098-8BD0-0B43BA69EAEB}" sibTransId="{FA7B1895-92C8-4C57-A2C3-DBB65E633CC6}"/>
    <dgm:cxn modelId="{A90C1B51-F6E4-442C-ADE6-A38C88EDB134}" type="presParOf" srcId="{13016596-2D9F-4A13-8ADF-42BEB89065D1}" destId="{2D524F14-8421-4C02-936F-00B23175DF56}" srcOrd="0" destOrd="0" presId="urn:microsoft.com/office/officeart/2009/3/layout/IncreasingArrowsProcess"/>
    <dgm:cxn modelId="{69493BAB-C2D2-47E1-9E50-80AC95190F30}" type="presParOf" srcId="{13016596-2D9F-4A13-8ADF-42BEB89065D1}" destId="{7231F994-04B4-43BB-808B-14224975A000}" srcOrd="1" destOrd="0" presId="urn:microsoft.com/office/officeart/2009/3/layout/IncreasingArrowsProcess"/>
    <dgm:cxn modelId="{62C78EF5-B75C-4560-8A11-E9E798AB1BAE}" type="presParOf" srcId="{13016596-2D9F-4A13-8ADF-42BEB89065D1}" destId="{238CD3D3-69AC-4AE7-8E6F-8BFCB6DDECEB}" srcOrd="2" destOrd="0" presId="urn:microsoft.com/office/officeart/2009/3/layout/IncreasingArrowsProcess"/>
    <dgm:cxn modelId="{B9D737F0-84FC-4EFB-BC8C-A5200AFE9D9A}" type="presParOf" srcId="{13016596-2D9F-4A13-8ADF-42BEB89065D1}" destId="{280E1844-3B6A-4A2E-AD66-24F40AE1096D}" srcOrd="3" destOrd="0" presId="urn:microsoft.com/office/officeart/2009/3/layout/IncreasingArrowsProcess"/>
    <dgm:cxn modelId="{4B8D56E2-5F2D-4735-9B61-5C8DFDE3F2F8}" type="presParOf" srcId="{13016596-2D9F-4A13-8ADF-42BEB89065D1}" destId="{FB9AC229-1698-474B-8AC1-D64F32D6331A}" srcOrd="4" destOrd="0" presId="urn:microsoft.com/office/officeart/2009/3/layout/IncreasingArrowsProcess"/>
    <dgm:cxn modelId="{75A4A93A-F44F-4E54-ACF9-6621C04E5D69}" type="presParOf" srcId="{13016596-2D9F-4A13-8ADF-42BEB89065D1}" destId="{8EA51DD1-3AE6-4CC0-81F5-3FBEDEAEF06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72E6E8-8C82-4A22-A328-23E78A8E7BE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EE876D5A-DB0D-4B8E-8028-F09003F86568}">
      <dgm:prSet phldrT="[Text]"/>
      <dgm:spPr/>
      <dgm:t>
        <a:bodyPr/>
        <a:lstStyle/>
        <a:p>
          <a:r>
            <a:rPr lang="en-US" dirty="0" smtClean="0"/>
            <a:t>Private lessons</a:t>
          </a:r>
          <a:endParaRPr lang="en-US" dirty="0"/>
        </a:p>
      </dgm:t>
    </dgm:pt>
    <dgm:pt modelId="{BB2004DD-D5E3-4932-8D0D-F25DBE6E9A1B}" type="parTrans" cxnId="{04F32F06-CB68-481B-800B-512ACA8EF8C0}">
      <dgm:prSet/>
      <dgm:spPr/>
      <dgm:t>
        <a:bodyPr/>
        <a:lstStyle/>
        <a:p>
          <a:endParaRPr lang="en-US"/>
        </a:p>
      </dgm:t>
    </dgm:pt>
    <dgm:pt modelId="{3B599A36-7680-4176-8138-0DD4B2A65846}" type="sibTrans" cxnId="{04F32F06-CB68-481B-800B-512ACA8EF8C0}">
      <dgm:prSet/>
      <dgm:spPr/>
      <dgm:t>
        <a:bodyPr/>
        <a:lstStyle/>
        <a:p>
          <a:endParaRPr lang="en-US"/>
        </a:p>
      </dgm:t>
    </dgm:pt>
    <dgm:pt modelId="{D5596DD8-A0A4-4FB9-B693-1B1E1238070E}">
      <dgm:prSet phldrT="[Text]"/>
      <dgm:spPr/>
      <dgm:t>
        <a:bodyPr/>
        <a:lstStyle/>
        <a:p>
          <a:r>
            <a:rPr lang="en-US" dirty="0" smtClean="0"/>
            <a:t>Private lessons are a priority for such a student.  1 lesson a week where you, the parent, and the student can work together to build a routine and pattern of training</a:t>
          </a:r>
          <a:endParaRPr lang="en-US" dirty="0"/>
        </a:p>
      </dgm:t>
    </dgm:pt>
    <dgm:pt modelId="{12C35835-7B9C-4125-A394-F619B3101F1D}" type="parTrans" cxnId="{EC93C26C-EDF7-449D-BFCD-1E3D0521E44B}">
      <dgm:prSet/>
      <dgm:spPr/>
      <dgm:t>
        <a:bodyPr/>
        <a:lstStyle/>
        <a:p>
          <a:endParaRPr lang="en-US"/>
        </a:p>
      </dgm:t>
    </dgm:pt>
    <dgm:pt modelId="{7922EFC0-181E-4740-861E-F8CCAE5A21DE}" type="sibTrans" cxnId="{EC93C26C-EDF7-449D-BFCD-1E3D0521E44B}">
      <dgm:prSet/>
      <dgm:spPr/>
      <dgm:t>
        <a:bodyPr/>
        <a:lstStyle/>
        <a:p>
          <a:endParaRPr lang="en-US"/>
        </a:p>
      </dgm:t>
    </dgm:pt>
    <dgm:pt modelId="{5F5A7A98-B244-4331-949B-25F6E6DB1FA6}">
      <dgm:prSet phldrT="[Text]"/>
      <dgm:spPr/>
      <dgm:t>
        <a:bodyPr/>
        <a:lstStyle/>
        <a:p>
          <a:r>
            <a:rPr lang="en-US" dirty="0" smtClean="0"/>
            <a:t>Specialized class</a:t>
          </a:r>
          <a:endParaRPr lang="en-US" dirty="0"/>
        </a:p>
      </dgm:t>
    </dgm:pt>
    <dgm:pt modelId="{31169FA8-F4FF-4A83-89CC-1184607E7EF6}" type="parTrans" cxnId="{00EB3BEA-CE95-4098-AA49-5C017D07892C}">
      <dgm:prSet/>
      <dgm:spPr/>
      <dgm:t>
        <a:bodyPr/>
        <a:lstStyle/>
        <a:p>
          <a:endParaRPr lang="en-US"/>
        </a:p>
      </dgm:t>
    </dgm:pt>
    <dgm:pt modelId="{E0D60B9F-B321-4BD1-A46D-D3518CA671F5}" type="sibTrans" cxnId="{00EB3BEA-CE95-4098-AA49-5C017D07892C}">
      <dgm:prSet/>
      <dgm:spPr/>
      <dgm:t>
        <a:bodyPr/>
        <a:lstStyle/>
        <a:p>
          <a:endParaRPr lang="en-US"/>
        </a:p>
      </dgm:t>
    </dgm:pt>
    <dgm:pt modelId="{F915B6B0-0524-4447-B82A-C99D0095BCBE}">
      <dgm:prSet phldrT="[Text]"/>
      <dgm:spPr/>
      <dgm:t>
        <a:bodyPr/>
        <a:lstStyle/>
        <a:p>
          <a:r>
            <a:rPr lang="en-US" dirty="0" smtClean="0"/>
            <a:t>You offer a once a week class dedicated to students with mild / moderate autism and cognitive delays.  The class is game based, and builds social skills as much as karate</a:t>
          </a:r>
          <a:endParaRPr lang="en-US" dirty="0"/>
        </a:p>
      </dgm:t>
    </dgm:pt>
    <dgm:pt modelId="{69A8AECE-DBA6-41E2-BDDA-66A64B0B415D}" type="parTrans" cxnId="{F80D4128-4972-457D-8960-A645B508EC3F}">
      <dgm:prSet/>
      <dgm:spPr/>
      <dgm:t>
        <a:bodyPr/>
        <a:lstStyle/>
        <a:p>
          <a:endParaRPr lang="en-US"/>
        </a:p>
      </dgm:t>
    </dgm:pt>
    <dgm:pt modelId="{99FFAD7A-8EF2-437A-81E9-A29B75E960DE}" type="sibTrans" cxnId="{F80D4128-4972-457D-8960-A645B508EC3F}">
      <dgm:prSet/>
      <dgm:spPr/>
      <dgm:t>
        <a:bodyPr/>
        <a:lstStyle/>
        <a:p>
          <a:endParaRPr lang="en-US"/>
        </a:p>
      </dgm:t>
    </dgm:pt>
    <dgm:pt modelId="{06DED14A-07B2-42FF-A42D-4255650D418D}">
      <dgm:prSet phldrT="[Text]"/>
      <dgm:spPr/>
      <dgm:t>
        <a:bodyPr/>
        <a:lstStyle/>
        <a:p>
          <a:r>
            <a:rPr lang="en-US" dirty="0" smtClean="0"/>
            <a:t>Mainstream class</a:t>
          </a:r>
          <a:endParaRPr lang="en-US" dirty="0"/>
        </a:p>
      </dgm:t>
    </dgm:pt>
    <dgm:pt modelId="{7144D0B2-EF5D-413A-8CD7-9732A6714626}" type="parTrans" cxnId="{B93C823D-90C4-47B5-9CAE-55AD28C88487}">
      <dgm:prSet/>
      <dgm:spPr/>
      <dgm:t>
        <a:bodyPr/>
        <a:lstStyle/>
        <a:p>
          <a:endParaRPr lang="en-US"/>
        </a:p>
      </dgm:t>
    </dgm:pt>
    <dgm:pt modelId="{2BABE71B-DBF0-4381-A6E5-530E6D428696}" type="sibTrans" cxnId="{B93C823D-90C4-47B5-9CAE-55AD28C88487}">
      <dgm:prSet/>
      <dgm:spPr/>
      <dgm:t>
        <a:bodyPr/>
        <a:lstStyle/>
        <a:p>
          <a:endParaRPr lang="en-US"/>
        </a:p>
      </dgm:t>
    </dgm:pt>
    <dgm:pt modelId="{ADD200D9-B6A5-42BD-B812-4A6A451836A0}">
      <dgm:prSet phldrT="[Text]"/>
      <dgm:spPr/>
      <dgm:t>
        <a:bodyPr/>
        <a:lstStyle/>
        <a:p>
          <a:r>
            <a:rPr lang="en-US" dirty="0" smtClean="0">
              <a:solidFill>
                <a:srgbClr val="FF0000"/>
              </a:solidFill>
            </a:rPr>
            <a:t>This student should not enter the mainstream class until and if they reach a point that they can participate on their own</a:t>
          </a:r>
          <a:endParaRPr lang="en-US" dirty="0">
            <a:solidFill>
              <a:srgbClr val="FF0000"/>
            </a:solidFill>
          </a:endParaRPr>
        </a:p>
      </dgm:t>
    </dgm:pt>
    <dgm:pt modelId="{CBA41B7B-4EFE-42FB-841A-7231A3E4CD5A}" type="parTrans" cxnId="{A829813F-6930-4734-B6A8-533CE0A69E27}">
      <dgm:prSet/>
      <dgm:spPr/>
      <dgm:t>
        <a:bodyPr/>
        <a:lstStyle/>
        <a:p>
          <a:endParaRPr lang="en-US"/>
        </a:p>
      </dgm:t>
    </dgm:pt>
    <dgm:pt modelId="{D9C147E6-E1B7-442C-9881-AA0390431111}" type="sibTrans" cxnId="{A829813F-6930-4734-B6A8-533CE0A69E27}">
      <dgm:prSet/>
      <dgm:spPr/>
      <dgm:t>
        <a:bodyPr/>
        <a:lstStyle/>
        <a:p>
          <a:endParaRPr lang="en-US"/>
        </a:p>
      </dgm:t>
    </dgm:pt>
    <dgm:pt modelId="{C2181165-9329-465B-9A72-068AE802D94F}" type="pres">
      <dgm:prSet presAssocID="{1D72E6E8-8C82-4A22-A328-23E78A8E7BEA}" presName="Name0" presStyleCnt="0">
        <dgm:presLayoutVars>
          <dgm:chMax val="5"/>
          <dgm:chPref val="5"/>
          <dgm:dir/>
          <dgm:animLvl val="lvl"/>
        </dgm:presLayoutVars>
      </dgm:prSet>
      <dgm:spPr/>
      <dgm:t>
        <a:bodyPr/>
        <a:lstStyle/>
        <a:p>
          <a:endParaRPr lang="en-US"/>
        </a:p>
      </dgm:t>
    </dgm:pt>
    <dgm:pt modelId="{9017F422-CF35-47F4-975E-F6FA6697A930}" type="pres">
      <dgm:prSet presAssocID="{EE876D5A-DB0D-4B8E-8028-F09003F86568}" presName="parentText1" presStyleLbl="node1" presStyleIdx="0" presStyleCnt="3">
        <dgm:presLayoutVars>
          <dgm:chMax/>
          <dgm:chPref val="3"/>
          <dgm:bulletEnabled val="1"/>
        </dgm:presLayoutVars>
      </dgm:prSet>
      <dgm:spPr/>
      <dgm:t>
        <a:bodyPr/>
        <a:lstStyle/>
        <a:p>
          <a:endParaRPr lang="en-US"/>
        </a:p>
      </dgm:t>
    </dgm:pt>
    <dgm:pt modelId="{DF18C9DD-5973-424E-AA24-A9DB0F2248B3}" type="pres">
      <dgm:prSet presAssocID="{EE876D5A-DB0D-4B8E-8028-F09003F86568}" presName="childText1" presStyleLbl="solidAlignAcc1" presStyleIdx="0" presStyleCnt="3">
        <dgm:presLayoutVars>
          <dgm:chMax val="0"/>
          <dgm:chPref val="0"/>
          <dgm:bulletEnabled val="1"/>
        </dgm:presLayoutVars>
      </dgm:prSet>
      <dgm:spPr/>
      <dgm:t>
        <a:bodyPr/>
        <a:lstStyle/>
        <a:p>
          <a:endParaRPr lang="en-US"/>
        </a:p>
      </dgm:t>
    </dgm:pt>
    <dgm:pt modelId="{08A94448-5152-4F9F-9127-63E2207E3097}" type="pres">
      <dgm:prSet presAssocID="{5F5A7A98-B244-4331-949B-25F6E6DB1FA6}" presName="parentText2" presStyleLbl="node1" presStyleIdx="1" presStyleCnt="3">
        <dgm:presLayoutVars>
          <dgm:chMax/>
          <dgm:chPref val="3"/>
          <dgm:bulletEnabled val="1"/>
        </dgm:presLayoutVars>
      </dgm:prSet>
      <dgm:spPr/>
      <dgm:t>
        <a:bodyPr/>
        <a:lstStyle/>
        <a:p>
          <a:endParaRPr lang="en-US"/>
        </a:p>
      </dgm:t>
    </dgm:pt>
    <dgm:pt modelId="{B17ED6C7-54AF-456B-A71B-18F5FCDDADC1}" type="pres">
      <dgm:prSet presAssocID="{5F5A7A98-B244-4331-949B-25F6E6DB1FA6}" presName="childText2" presStyleLbl="solidAlignAcc1" presStyleIdx="1" presStyleCnt="3">
        <dgm:presLayoutVars>
          <dgm:chMax val="0"/>
          <dgm:chPref val="0"/>
          <dgm:bulletEnabled val="1"/>
        </dgm:presLayoutVars>
      </dgm:prSet>
      <dgm:spPr/>
      <dgm:t>
        <a:bodyPr/>
        <a:lstStyle/>
        <a:p>
          <a:endParaRPr lang="en-US"/>
        </a:p>
      </dgm:t>
    </dgm:pt>
    <dgm:pt modelId="{54115029-2FF9-4D5C-BEF4-4422AC9D0B66}" type="pres">
      <dgm:prSet presAssocID="{06DED14A-07B2-42FF-A42D-4255650D418D}" presName="parentText3" presStyleLbl="node1" presStyleIdx="2" presStyleCnt="3" custLinFactNeighborX="-827" custLinFactNeighborY="9810">
        <dgm:presLayoutVars>
          <dgm:chMax/>
          <dgm:chPref val="3"/>
          <dgm:bulletEnabled val="1"/>
        </dgm:presLayoutVars>
      </dgm:prSet>
      <dgm:spPr/>
      <dgm:t>
        <a:bodyPr/>
        <a:lstStyle/>
        <a:p>
          <a:endParaRPr lang="en-US"/>
        </a:p>
      </dgm:t>
    </dgm:pt>
    <dgm:pt modelId="{58FF059D-40CB-4DCD-8908-B87849BF1EBB}" type="pres">
      <dgm:prSet presAssocID="{06DED14A-07B2-42FF-A42D-4255650D418D}" presName="childText3" presStyleLbl="solidAlignAcc1" presStyleIdx="2" presStyleCnt="3">
        <dgm:presLayoutVars>
          <dgm:chMax val="0"/>
          <dgm:chPref val="0"/>
          <dgm:bulletEnabled val="1"/>
        </dgm:presLayoutVars>
      </dgm:prSet>
      <dgm:spPr/>
      <dgm:t>
        <a:bodyPr/>
        <a:lstStyle/>
        <a:p>
          <a:endParaRPr lang="en-US"/>
        </a:p>
      </dgm:t>
    </dgm:pt>
  </dgm:ptLst>
  <dgm:cxnLst>
    <dgm:cxn modelId="{A829813F-6930-4734-B6A8-533CE0A69E27}" srcId="{06DED14A-07B2-42FF-A42D-4255650D418D}" destId="{ADD200D9-B6A5-42BD-B812-4A6A451836A0}" srcOrd="0" destOrd="0" parTransId="{CBA41B7B-4EFE-42FB-841A-7231A3E4CD5A}" sibTransId="{D9C147E6-E1B7-442C-9881-AA0390431111}"/>
    <dgm:cxn modelId="{99B369FC-4672-4072-8594-E4862AC41F3F}" type="presOf" srcId="{06DED14A-07B2-42FF-A42D-4255650D418D}" destId="{54115029-2FF9-4D5C-BEF4-4422AC9D0B66}" srcOrd="0" destOrd="0" presId="urn:microsoft.com/office/officeart/2009/3/layout/IncreasingArrowsProcess"/>
    <dgm:cxn modelId="{1AD816AA-4AF2-4C14-873A-9CD9E0E3CF73}" type="presOf" srcId="{ADD200D9-B6A5-42BD-B812-4A6A451836A0}" destId="{58FF059D-40CB-4DCD-8908-B87849BF1EBB}" srcOrd="0" destOrd="0" presId="urn:microsoft.com/office/officeart/2009/3/layout/IncreasingArrowsProcess"/>
    <dgm:cxn modelId="{EC93C26C-EDF7-449D-BFCD-1E3D0521E44B}" srcId="{EE876D5A-DB0D-4B8E-8028-F09003F86568}" destId="{D5596DD8-A0A4-4FB9-B693-1B1E1238070E}" srcOrd="0" destOrd="0" parTransId="{12C35835-7B9C-4125-A394-F619B3101F1D}" sibTransId="{7922EFC0-181E-4740-861E-F8CCAE5A21DE}"/>
    <dgm:cxn modelId="{EC41590B-EFDE-49C5-A8FA-61124C817B4B}" type="presOf" srcId="{D5596DD8-A0A4-4FB9-B693-1B1E1238070E}" destId="{DF18C9DD-5973-424E-AA24-A9DB0F2248B3}" srcOrd="0" destOrd="0" presId="urn:microsoft.com/office/officeart/2009/3/layout/IncreasingArrowsProcess"/>
    <dgm:cxn modelId="{029595A6-175C-4B9E-B3E4-A5C531C2D929}" type="presOf" srcId="{F915B6B0-0524-4447-B82A-C99D0095BCBE}" destId="{B17ED6C7-54AF-456B-A71B-18F5FCDDADC1}" srcOrd="0" destOrd="0" presId="urn:microsoft.com/office/officeart/2009/3/layout/IncreasingArrowsProcess"/>
    <dgm:cxn modelId="{D261C8A5-6AAE-446B-A0D1-74976101E6F0}" type="presOf" srcId="{EE876D5A-DB0D-4B8E-8028-F09003F86568}" destId="{9017F422-CF35-47F4-975E-F6FA6697A930}" srcOrd="0" destOrd="0" presId="urn:microsoft.com/office/officeart/2009/3/layout/IncreasingArrowsProcess"/>
    <dgm:cxn modelId="{B1803123-FF38-4158-ABC2-F9BF3DCCE960}" type="presOf" srcId="{5F5A7A98-B244-4331-949B-25F6E6DB1FA6}" destId="{08A94448-5152-4F9F-9127-63E2207E3097}" srcOrd="0" destOrd="0" presId="urn:microsoft.com/office/officeart/2009/3/layout/IncreasingArrowsProcess"/>
    <dgm:cxn modelId="{B93C823D-90C4-47B5-9CAE-55AD28C88487}" srcId="{1D72E6E8-8C82-4A22-A328-23E78A8E7BEA}" destId="{06DED14A-07B2-42FF-A42D-4255650D418D}" srcOrd="2" destOrd="0" parTransId="{7144D0B2-EF5D-413A-8CD7-9732A6714626}" sibTransId="{2BABE71B-DBF0-4381-A6E5-530E6D428696}"/>
    <dgm:cxn modelId="{00EB3BEA-CE95-4098-AA49-5C017D07892C}" srcId="{1D72E6E8-8C82-4A22-A328-23E78A8E7BEA}" destId="{5F5A7A98-B244-4331-949B-25F6E6DB1FA6}" srcOrd="1" destOrd="0" parTransId="{31169FA8-F4FF-4A83-89CC-1184607E7EF6}" sibTransId="{E0D60B9F-B321-4BD1-A46D-D3518CA671F5}"/>
    <dgm:cxn modelId="{04F32F06-CB68-481B-800B-512ACA8EF8C0}" srcId="{1D72E6E8-8C82-4A22-A328-23E78A8E7BEA}" destId="{EE876D5A-DB0D-4B8E-8028-F09003F86568}" srcOrd="0" destOrd="0" parTransId="{BB2004DD-D5E3-4932-8D0D-F25DBE6E9A1B}" sibTransId="{3B599A36-7680-4176-8138-0DD4B2A65846}"/>
    <dgm:cxn modelId="{7D3E5C45-7BAB-424D-BAB8-CCA3A95BE0A5}" type="presOf" srcId="{1D72E6E8-8C82-4A22-A328-23E78A8E7BEA}" destId="{C2181165-9329-465B-9A72-068AE802D94F}" srcOrd="0" destOrd="0" presId="urn:microsoft.com/office/officeart/2009/3/layout/IncreasingArrowsProcess"/>
    <dgm:cxn modelId="{F80D4128-4972-457D-8960-A645B508EC3F}" srcId="{5F5A7A98-B244-4331-949B-25F6E6DB1FA6}" destId="{F915B6B0-0524-4447-B82A-C99D0095BCBE}" srcOrd="0" destOrd="0" parTransId="{69A8AECE-DBA6-41E2-BDDA-66A64B0B415D}" sibTransId="{99FFAD7A-8EF2-437A-81E9-A29B75E960DE}"/>
    <dgm:cxn modelId="{CCBEEA28-A5E7-4E55-AE25-E7B1DCA835D8}" type="presParOf" srcId="{C2181165-9329-465B-9A72-068AE802D94F}" destId="{9017F422-CF35-47F4-975E-F6FA6697A930}" srcOrd="0" destOrd="0" presId="urn:microsoft.com/office/officeart/2009/3/layout/IncreasingArrowsProcess"/>
    <dgm:cxn modelId="{00F15577-0755-45AF-8210-304C90D38D33}" type="presParOf" srcId="{C2181165-9329-465B-9A72-068AE802D94F}" destId="{DF18C9DD-5973-424E-AA24-A9DB0F2248B3}" srcOrd="1" destOrd="0" presId="urn:microsoft.com/office/officeart/2009/3/layout/IncreasingArrowsProcess"/>
    <dgm:cxn modelId="{B6E43CBA-27EF-4612-B287-5EA96B8CA30C}" type="presParOf" srcId="{C2181165-9329-465B-9A72-068AE802D94F}" destId="{08A94448-5152-4F9F-9127-63E2207E3097}" srcOrd="2" destOrd="0" presId="urn:microsoft.com/office/officeart/2009/3/layout/IncreasingArrowsProcess"/>
    <dgm:cxn modelId="{4359C04F-E528-4BE9-B841-AD981E7C02AE}" type="presParOf" srcId="{C2181165-9329-465B-9A72-068AE802D94F}" destId="{B17ED6C7-54AF-456B-A71B-18F5FCDDADC1}" srcOrd="3" destOrd="0" presId="urn:microsoft.com/office/officeart/2009/3/layout/IncreasingArrowsProcess"/>
    <dgm:cxn modelId="{BF81DECE-1642-4372-A66E-AEF306E59339}" type="presParOf" srcId="{C2181165-9329-465B-9A72-068AE802D94F}" destId="{54115029-2FF9-4D5C-BEF4-4422AC9D0B66}" srcOrd="4" destOrd="0" presId="urn:microsoft.com/office/officeart/2009/3/layout/IncreasingArrowsProcess"/>
    <dgm:cxn modelId="{0F068B71-E209-4D01-9F23-A20C8337EEC9}" type="presParOf" srcId="{C2181165-9329-465B-9A72-068AE802D94F}" destId="{58FF059D-40CB-4DCD-8908-B87849BF1EBB}"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66A8FB-64B6-4AEE-BE7B-83D3C073705D}"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A144ED2B-E5EC-4049-9671-781A4702517A}">
      <dgm:prSet phldrT="[Text]"/>
      <dgm:spPr/>
      <dgm:t>
        <a:bodyPr/>
        <a:lstStyle/>
        <a:p>
          <a:r>
            <a:rPr lang="en-US" dirty="0" smtClean="0"/>
            <a:t>Private lessons</a:t>
          </a:r>
          <a:endParaRPr lang="en-US" dirty="0"/>
        </a:p>
      </dgm:t>
    </dgm:pt>
    <dgm:pt modelId="{5F3F44F5-5642-48C8-AF38-0262CB0D23F2}" type="parTrans" cxnId="{EA76C360-778E-4AEA-9F11-20E7C75BFE98}">
      <dgm:prSet/>
      <dgm:spPr/>
      <dgm:t>
        <a:bodyPr/>
        <a:lstStyle/>
        <a:p>
          <a:endParaRPr lang="en-US"/>
        </a:p>
      </dgm:t>
    </dgm:pt>
    <dgm:pt modelId="{05740F6E-55F7-4F60-902A-2FC20F4B28BA}" type="sibTrans" cxnId="{EA76C360-778E-4AEA-9F11-20E7C75BFE98}">
      <dgm:prSet/>
      <dgm:spPr/>
      <dgm:t>
        <a:bodyPr/>
        <a:lstStyle/>
        <a:p>
          <a:endParaRPr lang="en-US"/>
        </a:p>
      </dgm:t>
    </dgm:pt>
    <dgm:pt modelId="{C7BDEFC3-96CB-4B70-853C-6E85BC90D28F}">
      <dgm:prSet phldrT="[Text]"/>
      <dgm:spPr/>
      <dgm:t>
        <a:bodyPr/>
        <a:lstStyle/>
        <a:p>
          <a:r>
            <a:rPr lang="en-US" dirty="0" smtClean="0"/>
            <a:t>What</a:t>
          </a:r>
          <a:endParaRPr lang="en-US" dirty="0"/>
        </a:p>
      </dgm:t>
    </dgm:pt>
    <dgm:pt modelId="{0A50BF0F-892D-4181-9E08-EFB928B41467}" type="parTrans" cxnId="{69BAEF36-4153-484D-AACC-40DFE3B361F5}">
      <dgm:prSet/>
      <dgm:spPr/>
      <dgm:t>
        <a:bodyPr/>
        <a:lstStyle/>
        <a:p>
          <a:endParaRPr lang="en-US"/>
        </a:p>
      </dgm:t>
    </dgm:pt>
    <dgm:pt modelId="{E64B6F82-8F0F-4019-A08E-794999EC3802}" type="sibTrans" cxnId="{69BAEF36-4153-484D-AACC-40DFE3B361F5}">
      <dgm:prSet/>
      <dgm:spPr/>
      <dgm:t>
        <a:bodyPr/>
        <a:lstStyle/>
        <a:p>
          <a:endParaRPr lang="en-US"/>
        </a:p>
      </dgm:t>
    </dgm:pt>
    <dgm:pt modelId="{1A8DA31A-C47C-455A-A2DF-A10E357D2EBC}">
      <dgm:prSet phldrT="[Text]"/>
      <dgm:spPr/>
      <dgm:t>
        <a:bodyPr/>
        <a:lstStyle/>
        <a:p>
          <a:r>
            <a:rPr lang="en-US" dirty="0" smtClean="0"/>
            <a:t>Specialized Class</a:t>
          </a:r>
          <a:endParaRPr lang="en-US" dirty="0"/>
        </a:p>
      </dgm:t>
    </dgm:pt>
    <dgm:pt modelId="{397EFBD0-4574-412F-9C8E-FE9BB49B42B0}" type="parTrans" cxnId="{983EE2F4-B9CD-4BB4-8C5B-4561D7BBF48D}">
      <dgm:prSet/>
      <dgm:spPr/>
      <dgm:t>
        <a:bodyPr/>
        <a:lstStyle/>
        <a:p>
          <a:endParaRPr lang="en-US"/>
        </a:p>
      </dgm:t>
    </dgm:pt>
    <dgm:pt modelId="{47AA88CE-1090-4541-A2AA-FD34664B4CC9}" type="sibTrans" cxnId="{983EE2F4-B9CD-4BB4-8C5B-4561D7BBF48D}">
      <dgm:prSet/>
      <dgm:spPr/>
      <dgm:t>
        <a:bodyPr/>
        <a:lstStyle/>
        <a:p>
          <a:endParaRPr lang="en-US"/>
        </a:p>
      </dgm:t>
    </dgm:pt>
    <dgm:pt modelId="{D0DA7417-AC9B-4AF0-BBEB-2F33EC336CA1}">
      <dgm:prSet phldrT="[Text]"/>
      <dgm:spPr/>
      <dgm:t>
        <a:bodyPr/>
        <a:lstStyle/>
        <a:p>
          <a:r>
            <a:rPr lang="en-US" dirty="0" smtClean="0"/>
            <a:t>Would</a:t>
          </a:r>
          <a:endParaRPr lang="en-US" dirty="0"/>
        </a:p>
      </dgm:t>
    </dgm:pt>
    <dgm:pt modelId="{1BD596B8-DDD8-4A09-9540-66323AD5B9F7}" type="parTrans" cxnId="{FFCB4732-9A10-4AD7-BB94-82368C3620FA}">
      <dgm:prSet/>
      <dgm:spPr/>
      <dgm:t>
        <a:bodyPr/>
        <a:lstStyle/>
        <a:p>
          <a:endParaRPr lang="en-US"/>
        </a:p>
      </dgm:t>
    </dgm:pt>
    <dgm:pt modelId="{A748B6E1-ABCC-4822-9063-7FAC1FF94F7D}" type="sibTrans" cxnId="{FFCB4732-9A10-4AD7-BB94-82368C3620FA}">
      <dgm:prSet/>
      <dgm:spPr/>
      <dgm:t>
        <a:bodyPr/>
        <a:lstStyle/>
        <a:p>
          <a:endParaRPr lang="en-US"/>
        </a:p>
      </dgm:t>
    </dgm:pt>
    <dgm:pt modelId="{218684A2-A56C-425D-B075-A44D332DB3AB}">
      <dgm:prSet phldrT="[Text]"/>
      <dgm:spPr/>
      <dgm:t>
        <a:bodyPr/>
        <a:lstStyle/>
        <a:p>
          <a:r>
            <a:rPr lang="en-US" dirty="0" smtClean="0"/>
            <a:t>Mainstreamed class</a:t>
          </a:r>
          <a:endParaRPr lang="en-US" dirty="0"/>
        </a:p>
      </dgm:t>
    </dgm:pt>
    <dgm:pt modelId="{97463B1F-E2A3-4BEA-82C6-77C4B64EDDDA}" type="parTrans" cxnId="{135FE58B-0525-4937-B217-2A3666068E3F}">
      <dgm:prSet/>
      <dgm:spPr/>
      <dgm:t>
        <a:bodyPr/>
        <a:lstStyle/>
        <a:p>
          <a:endParaRPr lang="en-US"/>
        </a:p>
      </dgm:t>
    </dgm:pt>
    <dgm:pt modelId="{7A4BA732-7BB0-4595-BB5D-BFFA5F68AA0E}" type="sibTrans" cxnId="{135FE58B-0525-4937-B217-2A3666068E3F}">
      <dgm:prSet/>
      <dgm:spPr/>
      <dgm:t>
        <a:bodyPr/>
        <a:lstStyle/>
        <a:p>
          <a:endParaRPr lang="en-US"/>
        </a:p>
      </dgm:t>
    </dgm:pt>
    <dgm:pt modelId="{0D58968D-1CAC-42A1-80B1-74CC86885DA1}">
      <dgm:prSet phldrT="[Text]"/>
      <dgm:spPr/>
      <dgm:t>
        <a:bodyPr/>
        <a:lstStyle/>
        <a:p>
          <a:r>
            <a:rPr lang="en-US" dirty="0" smtClean="0"/>
            <a:t>You do?</a:t>
          </a:r>
          <a:endParaRPr lang="en-US" dirty="0"/>
        </a:p>
      </dgm:t>
    </dgm:pt>
    <dgm:pt modelId="{DEB4B7A9-9EB4-4A5B-8C14-E83A7F77DDE2}" type="parTrans" cxnId="{793182AC-B52E-4416-8F11-257F83CBD1C5}">
      <dgm:prSet/>
      <dgm:spPr/>
      <dgm:t>
        <a:bodyPr/>
        <a:lstStyle/>
        <a:p>
          <a:endParaRPr lang="en-US"/>
        </a:p>
      </dgm:t>
    </dgm:pt>
    <dgm:pt modelId="{D4C9740B-3075-4810-84AA-2670B99F4948}" type="sibTrans" cxnId="{793182AC-B52E-4416-8F11-257F83CBD1C5}">
      <dgm:prSet/>
      <dgm:spPr/>
      <dgm:t>
        <a:bodyPr/>
        <a:lstStyle/>
        <a:p>
          <a:endParaRPr lang="en-US"/>
        </a:p>
      </dgm:t>
    </dgm:pt>
    <dgm:pt modelId="{F13A0367-921A-4B7A-BD20-DCC9ABB6F214}" type="pres">
      <dgm:prSet presAssocID="{9666A8FB-64B6-4AEE-BE7B-83D3C073705D}" presName="Name0" presStyleCnt="0">
        <dgm:presLayoutVars>
          <dgm:chMax val="5"/>
          <dgm:chPref val="5"/>
          <dgm:dir/>
          <dgm:animLvl val="lvl"/>
        </dgm:presLayoutVars>
      </dgm:prSet>
      <dgm:spPr/>
      <dgm:t>
        <a:bodyPr/>
        <a:lstStyle/>
        <a:p>
          <a:endParaRPr lang="en-US"/>
        </a:p>
      </dgm:t>
    </dgm:pt>
    <dgm:pt modelId="{58C806B9-F0B3-4E95-898A-88F4C4D556C9}" type="pres">
      <dgm:prSet presAssocID="{A144ED2B-E5EC-4049-9671-781A4702517A}" presName="parentText1" presStyleLbl="node1" presStyleIdx="0" presStyleCnt="3">
        <dgm:presLayoutVars>
          <dgm:chMax/>
          <dgm:chPref val="3"/>
          <dgm:bulletEnabled val="1"/>
        </dgm:presLayoutVars>
      </dgm:prSet>
      <dgm:spPr/>
      <dgm:t>
        <a:bodyPr/>
        <a:lstStyle/>
        <a:p>
          <a:endParaRPr lang="en-US"/>
        </a:p>
      </dgm:t>
    </dgm:pt>
    <dgm:pt modelId="{7AAE9550-A98F-45C4-830E-283B5CEBC7E4}" type="pres">
      <dgm:prSet presAssocID="{A144ED2B-E5EC-4049-9671-781A4702517A}" presName="childText1" presStyleLbl="solidAlignAcc1" presStyleIdx="0" presStyleCnt="3">
        <dgm:presLayoutVars>
          <dgm:chMax val="0"/>
          <dgm:chPref val="0"/>
          <dgm:bulletEnabled val="1"/>
        </dgm:presLayoutVars>
      </dgm:prSet>
      <dgm:spPr/>
      <dgm:t>
        <a:bodyPr/>
        <a:lstStyle/>
        <a:p>
          <a:endParaRPr lang="en-US"/>
        </a:p>
      </dgm:t>
    </dgm:pt>
    <dgm:pt modelId="{2C0C7A55-82A1-4003-89FB-750D4CD9A37E}" type="pres">
      <dgm:prSet presAssocID="{1A8DA31A-C47C-455A-A2DF-A10E357D2EBC}" presName="parentText2" presStyleLbl="node1" presStyleIdx="1" presStyleCnt="3">
        <dgm:presLayoutVars>
          <dgm:chMax/>
          <dgm:chPref val="3"/>
          <dgm:bulletEnabled val="1"/>
        </dgm:presLayoutVars>
      </dgm:prSet>
      <dgm:spPr/>
      <dgm:t>
        <a:bodyPr/>
        <a:lstStyle/>
        <a:p>
          <a:endParaRPr lang="en-US"/>
        </a:p>
      </dgm:t>
    </dgm:pt>
    <dgm:pt modelId="{30454A7E-5F8B-4C4C-9513-A0B5357351CB}" type="pres">
      <dgm:prSet presAssocID="{1A8DA31A-C47C-455A-A2DF-A10E357D2EBC}" presName="childText2" presStyleLbl="solidAlignAcc1" presStyleIdx="1" presStyleCnt="3">
        <dgm:presLayoutVars>
          <dgm:chMax val="0"/>
          <dgm:chPref val="0"/>
          <dgm:bulletEnabled val="1"/>
        </dgm:presLayoutVars>
      </dgm:prSet>
      <dgm:spPr/>
      <dgm:t>
        <a:bodyPr/>
        <a:lstStyle/>
        <a:p>
          <a:endParaRPr lang="en-US"/>
        </a:p>
      </dgm:t>
    </dgm:pt>
    <dgm:pt modelId="{B5C09845-AB42-4200-A807-9F1ED8396C4A}" type="pres">
      <dgm:prSet presAssocID="{218684A2-A56C-425D-B075-A44D332DB3AB}" presName="parentText3" presStyleLbl="node1" presStyleIdx="2" presStyleCnt="3">
        <dgm:presLayoutVars>
          <dgm:chMax/>
          <dgm:chPref val="3"/>
          <dgm:bulletEnabled val="1"/>
        </dgm:presLayoutVars>
      </dgm:prSet>
      <dgm:spPr/>
      <dgm:t>
        <a:bodyPr/>
        <a:lstStyle/>
        <a:p>
          <a:endParaRPr lang="en-US"/>
        </a:p>
      </dgm:t>
    </dgm:pt>
    <dgm:pt modelId="{6B4D6028-B195-4C42-8DF9-2D79EAAE55D4}" type="pres">
      <dgm:prSet presAssocID="{218684A2-A56C-425D-B075-A44D332DB3AB}" presName="childText3" presStyleLbl="solidAlignAcc1" presStyleIdx="2" presStyleCnt="3">
        <dgm:presLayoutVars>
          <dgm:chMax val="0"/>
          <dgm:chPref val="0"/>
          <dgm:bulletEnabled val="1"/>
        </dgm:presLayoutVars>
      </dgm:prSet>
      <dgm:spPr/>
      <dgm:t>
        <a:bodyPr/>
        <a:lstStyle/>
        <a:p>
          <a:endParaRPr lang="en-US"/>
        </a:p>
      </dgm:t>
    </dgm:pt>
  </dgm:ptLst>
  <dgm:cxnLst>
    <dgm:cxn modelId="{793182AC-B52E-4416-8F11-257F83CBD1C5}" srcId="{218684A2-A56C-425D-B075-A44D332DB3AB}" destId="{0D58968D-1CAC-42A1-80B1-74CC86885DA1}" srcOrd="0" destOrd="0" parTransId="{DEB4B7A9-9EB4-4A5B-8C14-E83A7F77DDE2}" sibTransId="{D4C9740B-3075-4810-84AA-2670B99F4948}"/>
    <dgm:cxn modelId="{F024EC37-277A-41DD-A615-9EC70C210F77}" type="presOf" srcId="{A144ED2B-E5EC-4049-9671-781A4702517A}" destId="{58C806B9-F0B3-4E95-898A-88F4C4D556C9}" srcOrd="0" destOrd="0" presId="urn:microsoft.com/office/officeart/2009/3/layout/IncreasingArrowsProcess"/>
    <dgm:cxn modelId="{A0BF54AD-9D43-4E1E-92C6-45A6D32B21BA}" type="presOf" srcId="{9666A8FB-64B6-4AEE-BE7B-83D3C073705D}" destId="{F13A0367-921A-4B7A-BD20-DCC9ABB6F214}" srcOrd="0" destOrd="0" presId="urn:microsoft.com/office/officeart/2009/3/layout/IncreasingArrowsProcess"/>
    <dgm:cxn modelId="{9512A0F2-7DAA-449E-B289-800633034855}" type="presOf" srcId="{C7BDEFC3-96CB-4B70-853C-6E85BC90D28F}" destId="{7AAE9550-A98F-45C4-830E-283B5CEBC7E4}" srcOrd="0" destOrd="0" presId="urn:microsoft.com/office/officeart/2009/3/layout/IncreasingArrowsProcess"/>
    <dgm:cxn modelId="{FFCB4732-9A10-4AD7-BB94-82368C3620FA}" srcId="{1A8DA31A-C47C-455A-A2DF-A10E357D2EBC}" destId="{D0DA7417-AC9B-4AF0-BBEB-2F33EC336CA1}" srcOrd="0" destOrd="0" parTransId="{1BD596B8-DDD8-4A09-9540-66323AD5B9F7}" sibTransId="{A748B6E1-ABCC-4822-9063-7FAC1FF94F7D}"/>
    <dgm:cxn modelId="{4FBC08A7-772F-434B-A1E4-0F1A10A556AF}" type="presOf" srcId="{218684A2-A56C-425D-B075-A44D332DB3AB}" destId="{B5C09845-AB42-4200-A807-9F1ED8396C4A}" srcOrd="0" destOrd="0" presId="urn:microsoft.com/office/officeart/2009/3/layout/IncreasingArrowsProcess"/>
    <dgm:cxn modelId="{EA76C360-778E-4AEA-9F11-20E7C75BFE98}" srcId="{9666A8FB-64B6-4AEE-BE7B-83D3C073705D}" destId="{A144ED2B-E5EC-4049-9671-781A4702517A}" srcOrd="0" destOrd="0" parTransId="{5F3F44F5-5642-48C8-AF38-0262CB0D23F2}" sibTransId="{05740F6E-55F7-4F60-902A-2FC20F4B28BA}"/>
    <dgm:cxn modelId="{A4EC2553-8DEA-4DB8-BA3F-F94D2E2D5658}" type="presOf" srcId="{0D58968D-1CAC-42A1-80B1-74CC86885DA1}" destId="{6B4D6028-B195-4C42-8DF9-2D79EAAE55D4}" srcOrd="0" destOrd="0" presId="urn:microsoft.com/office/officeart/2009/3/layout/IncreasingArrowsProcess"/>
    <dgm:cxn modelId="{983EE2F4-B9CD-4BB4-8C5B-4561D7BBF48D}" srcId="{9666A8FB-64B6-4AEE-BE7B-83D3C073705D}" destId="{1A8DA31A-C47C-455A-A2DF-A10E357D2EBC}" srcOrd="1" destOrd="0" parTransId="{397EFBD0-4574-412F-9C8E-FE9BB49B42B0}" sibTransId="{47AA88CE-1090-4541-A2AA-FD34664B4CC9}"/>
    <dgm:cxn modelId="{8D763A1E-0477-4D27-886D-4B8527ECBBD6}" type="presOf" srcId="{D0DA7417-AC9B-4AF0-BBEB-2F33EC336CA1}" destId="{30454A7E-5F8B-4C4C-9513-A0B5357351CB}" srcOrd="0" destOrd="0" presId="urn:microsoft.com/office/officeart/2009/3/layout/IncreasingArrowsProcess"/>
    <dgm:cxn modelId="{6365B9BE-D1FA-4E55-8B29-047D08B18CA9}" type="presOf" srcId="{1A8DA31A-C47C-455A-A2DF-A10E357D2EBC}" destId="{2C0C7A55-82A1-4003-89FB-750D4CD9A37E}" srcOrd="0" destOrd="0" presId="urn:microsoft.com/office/officeart/2009/3/layout/IncreasingArrowsProcess"/>
    <dgm:cxn modelId="{135FE58B-0525-4937-B217-2A3666068E3F}" srcId="{9666A8FB-64B6-4AEE-BE7B-83D3C073705D}" destId="{218684A2-A56C-425D-B075-A44D332DB3AB}" srcOrd="2" destOrd="0" parTransId="{97463B1F-E2A3-4BEA-82C6-77C4B64EDDDA}" sibTransId="{7A4BA732-7BB0-4595-BB5D-BFFA5F68AA0E}"/>
    <dgm:cxn modelId="{69BAEF36-4153-484D-AACC-40DFE3B361F5}" srcId="{A144ED2B-E5EC-4049-9671-781A4702517A}" destId="{C7BDEFC3-96CB-4B70-853C-6E85BC90D28F}" srcOrd="0" destOrd="0" parTransId="{0A50BF0F-892D-4181-9E08-EFB928B41467}" sibTransId="{E64B6F82-8F0F-4019-A08E-794999EC3802}"/>
    <dgm:cxn modelId="{3A6F06AB-BEF5-4DB1-A41D-25A2B662B9FE}" type="presParOf" srcId="{F13A0367-921A-4B7A-BD20-DCC9ABB6F214}" destId="{58C806B9-F0B3-4E95-898A-88F4C4D556C9}" srcOrd="0" destOrd="0" presId="urn:microsoft.com/office/officeart/2009/3/layout/IncreasingArrowsProcess"/>
    <dgm:cxn modelId="{5F1F2C0A-1979-4E7E-BE51-BA468E9AFBB5}" type="presParOf" srcId="{F13A0367-921A-4B7A-BD20-DCC9ABB6F214}" destId="{7AAE9550-A98F-45C4-830E-283B5CEBC7E4}" srcOrd="1" destOrd="0" presId="urn:microsoft.com/office/officeart/2009/3/layout/IncreasingArrowsProcess"/>
    <dgm:cxn modelId="{49861A58-841A-43D1-AA6A-6C898EE407C6}" type="presParOf" srcId="{F13A0367-921A-4B7A-BD20-DCC9ABB6F214}" destId="{2C0C7A55-82A1-4003-89FB-750D4CD9A37E}" srcOrd="2" destOrd="0" presId="urn:microsoft.com/office/officeart/2009/3/layout/IncreasingArrowsProcess"/>
    <dgm:cxn modelId="{E09D86E4-7A1E-43E7-BEE5-84752A226656}" type="presParOf" srcId="{F13A0367-921A-4B7A-BD20-DCC9ABB6F214}" destId="{30454A7E-5F8B-4C4C-9513-A0B5357351CB}" srcOrd="3" destOrd="0" presId="urn:microsoft.com/office/officeart/2009/3/layout/IncreasingArrowsProcess"/>
    <dgm:cxn modelId="{90DA14AF-FE7D-4B9F-979B-32C3418D2BEA}" type="presParOf" srcId="{F13A0367-921A-4B7A-BD20-DCC9ABB6F214}" destId="{B5C09845-AB42-4200-A807-9F1ED8396C4A}" srcOrd="4" destOrd="0" presId="urn:microsoft.com/office/officeart/2009/3/layout/IncreasingArrowsProcess"/>
    <dgm:cxn modelId="{63E4AB49-6C80-4044-8563-C9D872DD6951}" type="presParOf" srcId="{F13A0367-921A-4B7A-BD20-DCC9ABB6F214}" destId="{6B4D6028-B195-4C42-8DF9-2D79EAAE55D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66A8FB-64B6-4AEE-BE7B-83D3C073705D}"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A144ED2B-E5EC-4049-9671-781A4702517A}">
      <dgm:prSet phldrT="[Text]"/>
      <dgm:spPr/>
      <dgm:t>
        <a:bodyPr/>
        <a:lstStyle/>
        <a:p>
          <a:r>
            <a:rPr lang="en-US" dirty="0" smtClean="0"/>
            <a:t>Private lessons</a:t>
          </a:r>
          <a:endParaRPr lang="en-US" dirty="0"/>
        </a:p>
      </dgm:t>
    </dgm:pt>
    <dgm:pt modelId="{5F3F44F5-5642-48C8-AF38-0262CB0D23F2}" type="parTrans" cxnId="{EA76C360-778E-4AEA-9F11-20E7C75BFE98}">
      <dgm:prSet/>
      <dgm:spPr/>
      <dgm:t>
        <a:bodyPr/>
        <a:lstStyle/>
        <a:p>
          <a:endParaRPr lang="en-US"/>
        </a:p>
      </dgm:t>
    </dgm:pt>
    <dgm:pt modelId="{05740F6E-55F7-4F60-902A-2FC20F4B28BA}" type="sibTrans" cxnId="{EA76C360-778E-4AEA-9F11-20E7C75BFE98}">
      <dgm:prSet/>
      <dgm:spPr/>
      <dgm:t>
        <a:bodyPr/>
        <a:lstStyle/>
        <a:p>
          <a:endParaRPr lang="en-US"/>
        </a:p>
      </dgm:t>
    </dgm:pt>
    <dgm:pt modelId="{C7BDEFC3-96CB-4B70-853C-6E85BC90D28F}">
      <dgm:prSet phldrT="[Text]"/>
      <dgm:spPr/>
      <dgm:t>
        <a:bodyPr/>
        <a:lstStyle/>
        <a:p>
          <a:r>
            <a:rPr lang="en-US" dirty="0" smtClean="0">
              <a:solidFill>
                <a:schemeClr val="tx2">
                  <a:lumMod val="60000"/>
                  <a:lumOff val="40000"/>
                </a:schemeClr>
              </a:solidFill>
            </a:rPr>
            <a:t>Again – never turn down private lessons, but it’s really not appropriate for a student with CP</a:t>
          </a:r>
          <a:endParaRPr lang="en-US" dirty="0">
            <a:solidFill>
              <a:schemeClr val="tx2">
                <a:lumMod val="60000"/>
                <a:lumOff val="40000"/>
              </a:schemeClr>
            </a:solidFill>
          </a:endParaRPr>
        </a:p>
      </dgm:t>
    </dgm:pt>
    <dgm:pt modelId="{0A50BF0F-892D-4181-9E08-EFB928B41467}" type="parTrans" cxnId="{69BAEF36-4153-484D-AACC-40DFE3B361F5}">
      <dgm:prSet/>
      <dgm:spPr/>
      <dgm:t>
        <a:bodyPr/>
        <a:lstStyle/>
        <a:p>
          <a:endParaRPr lang="en-US"/>
        </a:p>
      </dgm:t>
    </dgm:pt>
    <dgm:pt modelId="{E64B6F82-8F0F-4019-A08E-794999EC3802}" type="sibTrans" cxnId="{69BAEF36-4153-484D-AACC-40DFE3B361F5}">
      <dgm:prSet/>
      <dgm:spPr/>
      <dgm:t>
        <a:bodyPr/>
        <a:lstStyle/>
        <a:p>
          <a:endParaRPr lang="en-US"/>
        </a:p>
      </dgm:t>
    </dgm:pt>
    <dgm:pt modelId="{1A8DA31A-C47C-455A-A2DF-A10E357D2EBC}">
      <dgm:prSet phldrT="[Text]"/>
      <dgm:spPr/>
      <dgm:t>
        <a:bodyPr/>
        <a:lstStyle/>
        <a:p>
          <a:r>
            <a:rPr lang="en-US" dirty="0" smtClean="0"/>
            <a:t>Specialized Class</a:t>
          </a:r>
          <a:endParaRPr lang="en-US" dirty="0"/>
        </a:p>
      </dgm:t>
    </dgm:pt>
    <dgm:pt modelId="{397EFBD0-4574-412F-9C8E-FE9BB49B42B0}" type="parTrans" cxnId="{983EE2F4-B9CD-4BB4-8C5B-4561D7BBF48D}">
      <dgm:prSet/>
      <dgm:spPr/>
      <dgm:t>
        <a:bodyPr/>
        <a:lstStyle/>
        <a:p>
          <a:endParaRPr lang="en-US"/>
        </a:p>
      </dgm:t>
    </dgm:pt>
    <dgm:pt modelId="{47AA88CE-1090-4541-A2AA-FD34664B4CC9}" type="sibTrans" cxnId="{983EE2F4-B9CD-4BB4-8C5B-4561D7BBF48D}">
      <dgm:prSet/>
      <dgm:spPr/>
      <dgm:t>
        <a:bodyPr/>
        <a:lstStyle/>
        <a:p>
          <a:endParaRPr lang="en-US"/>
        </a:p>
      </dgm:t>
    </dgm:pt>
    <dgm:pt modelId="{D0DA7417-AC9B-4AF0-BBEB-2F33EC336CA1}">
      <dgm:prSet phldrT="[Text]"/>
      <dgm:spPr/>
      <dgm:t>
        <a:bodyPr/>
        <a:lstStyle/>
        <a:p>
          <a:r>
            <a:rPr lang="en-US" dirty="0" smtClean="0"/>
            <a:t>You </a:t>
          </a:r>
          <a:r>
            <a:rPr lang="en-US" b="1" i="1" u="sng" dirty="0" smtClean="0"/>
            <a:t>MUST</a:t>
          </a:r>
          <a:r>
            <a:rPr lang="en-US" dirty="0" smtClean="0"/>
            <a:t> offer a class for students with profound physical disabilities !  This class will be all for them – their special workout.</a:t>
          </a:r>
          <a:endParaRPr lang="en-US" dirty="0"/>
        </a:p>
      </dgm:t>
    </dgm:pt>
    <dgm:pt modelId="{1BD596B8-DDD8-4A09-9540-66323AD5B9F7}" type="parTrans" cxnId="{FFCB4732-9A10-4AD7-BB94-82368C3620FA}">
      <dgm:prSet/>
      <dgm:spPr/>
      <dgm:t>
        <a:bodyPr/>
        <a:lstStyle/>
        <a:p>
          <a:endParaRPr lang="en-US"/>
        </a:p>
      </dgm:t>
    </dgm:pt>
    <dgm:pt modelId="{A748B6E1-ABCC-4822-9063-7FAC1FF94F7D}" type="sibTrans" cxnId="{FFCB4732-9A10-4AD7-BB94-82368C3620FA}">
      <dgm:prSet/>
      <dgm:spPr/>
      <dgm:t>
        <a:bodyPr/>
        <a:lstStyle/>
        <a:p>
          <a:endParaRPr lang="en-US"/>
        </a:p>
      </dgm:t>
    </dgm:pt>
    <dgm:pt modelId="{218684A2-A56C-425D-B075-A44D332DB3AB}">
      <dgm:prSet phldrT="[Text]"/>
      <dgm:spPr/>
      <dgm:t>
        <a:bodyPr/>
        <a:lstStyle/>
        <a:p>
          <a:r>
            <a:rPr lang="en-US" dirty="0" smtClean="0"/>
            <a:t>Mainstreamed class</a:t>
          </a:r>
          <a:endParaRPr lang="en-US" dirty="0"/>
        </a:p>
      </dgm:t>
    </dgm:pt>
    <dgm:pt modelId="{97463B1F-E2A3-4BEA-82C6-77C4B64EDDDA}" type="parTrans" cxnId="{135FE58B-0525-4937-B217-2A3666068E3F}">
      <dgm:prSet/>
      <dgm:spPr/>
      <dgm:t>
        <a:bodyPr/>
        <a:lstStyle/>
        <a:p>
          <a:endParaRPr lang="en-US"/>
        </a:p>
      </dgm:t>
    </dgm:pt>
    <dgm:pt modelId="{7A4BA732-7BB0-4595-BB5D-BFFA5F68AA0E}" type="sibTrans" cxnId="{135FE58B-0525-4937-B217-2A3666068E3F}">
      <dgm:prSet/>
      <dgm:spPr/>
      <dgm:t>
        <a:bodyPr/>
        <a:lstStyle/>
        <a:p>
          <a:endParaRPr lang="en-US"/>
        </a:p>
      </dgm:t>
    </dgm:pt>
    <dgm:pt modelId="{0D58968D-1CAC-42A1-80B1-74CC86885DA1}">
      <dgm:prSet phldrT="[Text]"/>
      <dgm:spPr/>
      <dgm:t>
        <a:bodyPr/>
        <a:lstStyle/>
        <a:p>
          <a:r>
            <a:rPr lang="en-US" b="1" i="1" u="sng" dirty="0" smtClean="0"/>
            <a:t>Definitely!  </a:t>
          </a:r>
          <a:r>
            <a:rPr lang="en-US" dirty="0" smtClean="0"/>
            <a:t>A student at this age and this severity will never be able to do what others take for granted, but you can modify the lessons for them and have them work techniques taught in the specialized class right alongside the physically abled students!</a:t>
          </a:r>
          <a:endParaRPr lang="en-US" dirty="0"/>
        </a:p>
      </dgm:t>
    </dgm:pt>
    <dgm:pt modelId="{DEB4B7A9-9EB4-4A5B-8C14-E83A7F77DDE2}" type="parTrans" cxnId="{793182AC-B52E-4416-8F11-257F83CBD1C5}">
      <dgm:prSet/>
      <dgm:spPr/>
      <dgm:t>
        <a:bodyPr/>
        <a:lstStyle/>
        <a:p>
          <a:endParaRPr lang="en-US"/>
        </a:p>
      </dgm:t>
    </dgm:pt>
    <dgm:pt modelId="{D4C9740B-3075-4810-84AA-2670B99F4948}" type="sibTrans" cxnId="{793182AC-B52E-4416-8F11-257F83CBD1C5}">
      <dgm:prSet/>
      <dgm:spPr/>
      <dgm:t>
        <a:bodyPr/>
        <a:lstStyle/>
        <a:p>
          <a:endParaRPr lang="en-US"/>
        </a:p>
      </dgm:t>
    </dgm:pt>
    <dgm:pt modelId="{F13A0367-921A-4B7A-BD20-DCC9ABB6F214}" type="pres">
      <dgm:prSet presAssocID="{9666A8FB-64B6-4AEE-BE7B-83D3C073705D}" presName="Name0" presStyleCnt="0">
        <dgm:presLayoutVars>
          <dgm:chMax val="5"/>
          <dgm:chPref val="5"/>
          <dgm:dir/>
          <dgm:animLvl val="lvl"/>
        </dgm:presLayoutVars>
      </dgm:prSet>
      <dgm:spPr/>
      <dgm:t>
        <a:bodyPr/>
        <a:lstStyle/>
        <a:p>
          <a:endParaRPr lang="en-US"/>
        </a:p>
      </dgm:t>
    </dgm:pt>
    <dgm:pt modelId="{58C806B9-F0B3-4E95-898A-88F4C4D556C9}" type="pres">
      <dgm:prSet presAssocID="{A144ED2B-E5EC-4049-9671-781A4702517A}" presName="parentText1" presStyleLbl="node1" presStyleIdx="0" presStyleCnt="3">
        <dgm:presLayoutVars>
          <dgm:chMax/>
          <dgm:chPref val="3"/>
          <dgm:bulletEnabled val="1"/>
        </dgm:presLayoutVars>
      </dgm:prSet>
      <dgm:spPr/>
      <dgm:t>
        <a:bodyPr/>
        <a:lstStyle/>
        <a:p>
          <a:endParaRPr lang="en-US"/>
        </a:p>
      </dgm:t>
    </dgm:pt>
    <dgm:pt modelId="{7AAE9550-A98F-45C4-830E-283B5CEBC7E4}" type="pres">
      <dgm:prSet presAssocID="{A144ED2B-E5EC-4049-9671-781A4702517A}" presName="childText1" presStyleLbl="solidAlignAcc1" presStyleIdx="0" presStyleCnt="3">
        <dgm:presLayoutVars>
          <dgm:chMax val="0"/>
          <dgm:chPref val="0"/>
          <dgm:bulletEnabled val="1"/>
        </dgm:presLayoutVars>
      </dgm:prSet>
      <dgm:spPr/>
      <dgm:t>
        <a:bodyPr/>
        <a:lstStyle/>
        <a:p>
          <a:endParaRPr lang="en-US"/>
        </a:p>
      </dgm:t>
    </dgm:pt>
    <dgm:pt modelId="{2C0C7A55-82A1-4003-89FB-750D4CD9A37E}" type="pres">
      <dgm:prSet presAssocID="{1A8DA31A-C47C-455A-A2DF-A10E357D2EBC}" presName="parentText2" presStyleLbl="node1" presStyleIdx="1" presStyleCnt="3">
        <dgm:presLayoutVars>
          <dgm:chMax/>
          <dgm:chPref val="3"/>
          <dgm:bulletEnabled val="1"/>
        </dgm:presLayoutVars>
      </dgm:prSet>
      <dgm:spPr/>
      <dgm:t>
        <a:bodyPr/>
        <a:lstStyle/>
        <a:p>
          <a:endParaRPr lang="en-US"/>
        </a:p>
      </dgm:t>
    </dgm:pt>
    <dgm:pt modelId="{30454A7E-5F8B-4C4C-9513-A0B5357351CB}" type="pres">
      <dgm:prSet presAssocID="{1A8DA31A-C47C-455A-A2DF-A10E357D2EBC}" presName="childText2" presStyleLbl="solidAlignAcc1" presStyleIdx="1" presStyleCnt="3">
        <dgm:presLayoutVars>
          <dgm:chMax val="0"/>
          <dgm:chPref val="0"/>
          <dgm:bulletEnabled val="1"/>
        </dgm:presLayoutVars>
      </dgm:prSet>
      <dgm:spPr/>
      <dgm:t>
        <a:bodyPr/>
        <a:lstStyle/>
        <a:p>
          <a:endParaRPr lang="en-US"/>
        </a:p>
      </dgm:t>
    </dgm:pt>
    <dgm:pt modelId="{B5C09845-AB42-4200-A807-9F1ED8396C4A}" type="pres">
      <dgm:prSet presAssocID="{218684A2-A56C-425D-B075-A44D332DB3AB}" presName="parentText3" presStyleLbl="node1" presStyleIdx="2" presStyleCnt="3">
        <dgm:presLayoutVars>
          <dgm:chMax/>
          <dgm:chPref val="3"/>
          <dgm:bulletEnabled val="1"/>
        </dgm:presLayoutVars>
      </dgm:prSet>
      <dgm:spPr/>
      <dgm:t>
        <a:bodyPr/>
        <a:lstStyle/>
        <a:p>
          <a:endParaRPr lang="en-US"/>
        </a:p>
      </dgm:t>
    </dgm:pt>
    <dgm:pt modelId="{6B4D6028-B195-4C42-8DF9-2D79EAAE55D4}" type="pres">
      <dgm:prSet presAssocID="{218684A2-A56C-425D-B075-A44D332DB3AB}" presName="childText3" presStyleLbl="solidAlignAcc1" presStyleIdx="2" presStyleCnt="3">
        <dgm:presLayoutVars>
          <dgm:chMax val="0"/>
          <dgm:chPref val="0"/>
          <dgm:bulletEnabled val="1"/>
        </dgm:presLayoutVars>
      </dgm:prSet>
      <dgm:spPr/>
      <dgm:t>
        <a:bodyPr/>
        <a:lstStyle/>
        <a:p>
          <a:endParaRPr lang="en-US"/>
        </a:p>
      </dgm:t>
    </dgm:pt>
  </dgm:ptLst>
  <dgm:cxnLst>
    <dgm:cxn modelId="{C85565F3-DB7C-4254-9FB4-FD3E5C082905}" type="presOf" srcId="{A144ED2B-E5EC-4049-9671-781A4702517A}" destId="{58C806B9-F0B3-4E95-898A-88F4C4D556C9}" srcOrd="0" destOrd="0" presId="urn:microsoft.com/office/officeart/2009/3/layout/IncreasingArrowsProcess"/>
    <dgm:cxn modelId="{793182AC-B52E-4416-8F11-257F83CBD1C5}" srcId="{218684A2-A56C-425D-B075-A44D332DB3AB}" destId="{0D58968D-1CAC-42A1-80B1-74CC86885DA1}" srcOrd="0" destOrd="0" parTransId="{DEB4B7A9-9EB4-4A5B-8C14-E83A7F77DDE2}" sibTransId="{D4C9740B-3075-4810-84AA-2670B99F4948}"/>
    <dgm:cxn modelId="{FDCCFA3B-9AD7-4A9E-B26A-0F8B45B7BF44}" type="presOf" srcId="{9666A8FB-64B6-4AEE-BE7B-83D3C073705D}" destId="{F13A0367-921A-4B7A-BD20-DCC9ABB6F214}" srcOrd="0" destOrd="0" presId="urn:microsoft.com/office/officeart/2009/3/layout/IncreasingArrowsProcess"/>
    <dgm:cxn modelId="{135FE58B-0525-4937-B217-2A3666068E3F}" srcId="{9666A8FB-64B6-4AEE-BE7B-83D3C073705D}" destId="{218684A2-A56C-425D-B075-A44D332DB3AB}" srcOrd="2" destOrd="0" parTransId="{97463B1F-E2A3-4BEA-82C6-77C4B64EDDDA}" sibTransId="{7A4BA732-7BB0-4595-BB5D-BFFA5F68AA0E}"/>
    <dgm:cxn modelId="{FFCB4732-9A10-4AD7-BB94-82368C3620FA}" srcId="{1A8DA31A-C47C-455A-A2DF-A10E357D2EBC}" destId="{D0DA7417-AC9B-4AF0-BBEB-2F33EC336CA1}" srcOrd="0" destOrd="0" parTransId="{1BD596B8-DDD8-4A09-9540-66323AD5B9F7}" sibTransId="{A748B6E1-ABCC-4822-9063-7FAC1FF94F7D}"/>
    <dgm:cxn modelId="{99A40047-C186-448D-90D5-A9FA51324512}" type="presOf" srcId="{D0DA7417-AC9B-4AF0-BBEB-2F33EC336CA1}" destId="{30454A7E-5F8B-4C4C-9513-A0B5357351CB}" srcOrd="0" destOrd="0" presId="urn:microsoft.com/office/officeart/2009/3/layout/IncreasingArrowsProcess"/>
    <dgm:cxn modelId="{69BAEF36-4153-484D-AACC-40DFE3B361F5}" srcId="{A144ED2B-E5EC-4049-9671-781A4702517A}" destId="{C7BDEFC3-96CB-4B70-853C-6E85BC90D28F}" srcOrd="0" destOrd="0" parTransId="{0A50BF0F-892D-4181-9E08-EFB928B41467}" sibTransId="{E64B6F82-8F0F-4019-A08E-794999EC3802}"/>
    <dgm:cxn modelId="{DF3CEE3E-9F72-4DE6-B23F-6F229C263DF9}" type="presOf" srcId="{1A8DA31A-C47C-455A-A2DF-A10E357D2EBC}" destId="{2C0C7A55-82A1-4003-89FB-750D4CD9A37E}" srcOrd="0" destOrd="0" presId="urn:microsoft.com/office/officeart/2009/3/layout/IncreasingArrowsProcess"/>
    <dgm:cxn modelId="{71992BD3-BEB2-4216-B706-90ECA611EB93}" type="presOf" srcId="{0D58968D-1CAC-42A1-80B1-74CC86885DA1}" destId="{6B4D6028-B195-4C42-8DF9-2D79EAAE55D4}" srcOrd="0" destOrd="0" presId="urn:microsoft.com/office/officeart/2009/3/layout/IncreasingArrowsProcess"/>
    <dgm:cxn modelId="{983EE2F4-B9CD-4BB4-8C5B-4561D7BBF48D}" srcId="{9666A8FB-64B6-4AEE-BE7B-83D3C073705D}" destId="{1A8DA31A-C47C-455A-A2DF-A10E357D2EBC}" srcOrd="1" destOrd="0" parTransId="{397EFBD0-4574-412F-9C8E-FE9BB49B42B0}" sibTransId="{47AA88CE-1090-4541-A2AA-FD34664B4CC9}"/>
    <dgm:cxn modelId="{EA76C360-778E-4AEA-9F11-20E7C75BFE98}" srcId="{9666A8FB-64B6-4AEE-BE7B-83D3C073705D}" destId="{A144ED2B-E5EC-4049-9671-781A4702517A}" srcOrd="0" destOrd="0" parTransId="{5F3F44F5-5642-48C8-AF38-0262CB0D23F2}" sibTransId="{05740F6E-55F7-4F60-902A-2FC20F4B28BA}"/>
    <dgm:cxn modelId="{D26895AF-B3D3-49BF-BB42-F58085BAC7C3}" type="presOf" srcId="{218684A2-A56C-425D-B075-A44D332DB3AB}" destId="{B5C09845-AB42-4200-A807-9F1ED8396C4A}" srcOrd="0" destOrd="0" presId="urn:microsoft.com/office/officeart/2009/3/layout/IncreasingArrowsProcess"/>
    <dgm:cxn modelId="{553F09BF-17B7-40C2-BF4A-2243A6A50E7A}" type="presOf" srcId="{C7BDEFC3-96CB-4B70-853C-6E85BC90D28F}" destId="{7AAE9550-A98F-45C4-830E-283B5CEBC7E4}" srcOrd="0" destOrd="0" presId="urn:microsoft.com/office/officeart/2009/3/layout/IncreasingArrowsProcess"/>
    <dgm:cxn modelId="{15A2B65F-1CBF-4E22-9F88-B6CF51AADBB0}" type="presParOf" srcId="{F13A0367-921A-4B7A-BD20-DCC9ABB6F214}" destId="{58C806B9-F0B3-4E95-898A-88F4C4D556C9}" srcOrd="0" destOrd="0" presId="urn:microsoft.com/office/officeart/2009/3/layout/IncreasingArrowsProcess"/>
    <dgm:cxn modelId="{6EF38A5C-9989-4577-950A-46AEF752E383}" type="presParOf" srcId="{F13A0367-921A-4B7A-BD20-DCC9ABB6F214}" destId="{7AAE9550-A98F-45C4-830E-283B5CEBC7E4}" srcOrd="1" destOrd="0" presId="urn:microsoft.com/office/officeart/2009/3/layout/IncreasingArrowsProcess"/>
    <dgm:cxn modelId="{4C62D30A-5C82-4FBA-87E6-A2B9C0ED4F89}" type="presParOf" srcId="{F13A0367-921A-4B7A-BD20-DCC9ABB6F214}" destId="{2C0C7A55-82A1-4003-89FB-750D4CD9A37E}" srcOrd="2" destOrd="0" presId="urn:microsoft.com/office/officeart/2009/3/layout/IncreasingArrowsProcess"/>
    <dgm:cxn modelId="{F6A0DC42-D470-4AAC-8B3B-6C28DE2CED11}" type="presParOf" srcId="{F13A0367-921A-4B7A-BD20-DCC9ABB6F214}" destId="{30454A7E-5F8B-4C4C-9513-A0B5357351CB}" srcOrd="3" destOrd="0" presId="urn:microsoft.com/office/officeart/2009/3/layout/IncreasingArrowsProcess"/>
    <dgm:cxn modelId="{667D263D-D291-4E9D-89A8-5EF3ED6A24A4}" type="presParOf" srcId="{F13A0367-921A-4B7A-BD20-DCC9ABB6F214}" destId="{B5C09845-AB42-4200-A807-9F1ED8396C4A}" srcOrd="4" destOrd="0" presId="urn:microsoft.com/office/officeart/2009/3/layout/IncreasingArrowsProcess"/>
    <dgm:cxn modelId="{6697B726-D34F-4476-8665-01000A9CC0C8}" type="presParOf" srcId="{F13A0367-921A-4B7A-BD20-DCC9ABB6F214}" destId="{6B4D6028-B195-4C42-8DF9-2D79EAAE55D4}"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04578-07EF-4BD9-8A3A-1D02AF0C7EC3}">
      <dsp:nvSpPr>
        <dsp:cNvPr id="0" name=""/>
        <dsp:cNvSpPr/>
      </dsp:nvSpPr>
      <dsp:spPr>
        <a:xfrm>
          <a:off x="2063695" y="1754926"/>
          <a:ext cx="1062147" cy="106214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Student</a:t>
          </a:r>
          <a:endParaRPr lang="en-US" sz="1500" kern="1200" dirty="0"/>
        </a:p>
      </dsp:txBody>
      <dsp:txXfrm>
        <a:off x="2219243" y="1910474"/>
        <a:ext cx="751051" cy="751051"/>
      </dsp:txXfrm>
    </dsp:sp>
    <dsp:sp modelId="{997F3877-E111-4C44-BCDA-F2D80BA178B2}">
      <dsp:nvSpPr>
        <dsp:cNvPr id="0" name=""/>
        <dsp:cNvSpPr/>
      </dsp:nvSpPr>
      <dsp:spPr>
        <a:xfrm rot="16200000">
          <a:off x="2481179" y="1393465"/>
          <a:ext cx="227178" cy="3071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515256" y="1488970"/>
        <a:ext cx="159025" cy="184284"/>
      </dsp:txXfrm>
    </dsp:sp>
    <dsp:sp modelId="{913961C0-BFF5-43B1-A99E-99A478B7D627}">
      <dsp:nvSpPr>
        <dsp:cNvPr id="0" name=""/>
        <dsp:cNvSpPr/>
      </dsp:nvSpPr>
      <dsp:spPr>
        <a:xfrm>
          <a:off x="1935075" y="6900"/>
          <a:ext cx="1319386" cy="13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Mainstream class</a:t>
          </a:r>
          <a:endParaRPr lang="en-US" sz="1100" kern="1200" dirty="0"/>
        </a:p>
      </dsp:txBody>
      <dsp:txXfrm>
        <a:off x="2128295" y="200120"/>
        <a:ext cx="932946" cy="932946"/>
      </dsp:txXfrm>
    </dsp:sp>
    <dsp:sp modelId="{27DB55A2-7096-426E-9681-0B80CFA52629}">
      <dsp:nvSpPr>
        <dsp:cNvPr id="0" name=""/>
        <dsp:cNvSpPr/>
      </dsp:nvSpPr>
      <dsp:spPr>
        <a:xfrm>
          <a:off x="3220143" y="2132429"/>
          <a:ext cx="227178" cy="3071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220143" y="2193857"/>
        <a:ext cx="159025" cy="184284"/>
      </dsp:txXfrm>
    </dsp:sp>
    <dsp:sp modelId="{C2837DD1-B134-4DCD-9AE9-D58965BED60E}">
      <dsp:nvSpPr>
        <dsp:cNvPr id="0" name=""/>
        <dsp:cNvSpPr/>
      </dsp:nvSpPr>
      <dsp:spPr>
        <a:xfrm>
          <a:off x="3554482" y="1626306"/>
          <a:ext cx="1319386" cy="13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Specialized class</a:t>
          </a:r>
          <a:endParaRPr lang="en-US" sz="1100" kern="1200" dirty="0"/>
        </a:p>
      </dsp:txBody>
      <dsp:txXfrm>
        <a:off x="3747702" y="1819526"/>
        <a:ext cx="932946" cy="932946"/>
      </dsp:txXfrm>
    </dsp:sp>
    <dsp:sp modelId="{BFF0C07E-12D5-4FB2-971F-EB6AF8759E54}">
      <dsp:nvSpPr>
        <dsp:cNvPr id="0" name=""/>
        <dsp:cNvSpPr/>
      </dsp:nvSpPr>
      <dsp:spPr>
        <a:xfrm rot="5400000">
          <a:off x="2481179" y="2871393"/>
          <a:ext cx="227178" cy="3071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515256" y="2898745"/>
        <a:ext cx="159025" cy="184284"/>
      </dsp:txXfrm>
    </dsp:sp>
    <dsp:sp modelId="{027D73A2-3A1D-4F98-BF0D-DD2EE6AA258B}">
      <dsp:nvSpPr>
        <dsp:cNvPr id="0" name=""/>
        <dsp:cNvSpPr/>
      </dsp:nvSpPr>
      <dsp:spPr>
        <a:xfrm>
          <a:off x="1935075" y="3245713"/>
          <a:ext cx="1319386" cy="13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smtClean="0"/>
            <a:t>Combination of the three?</a:t>
          </a:r>
          <a:endParaRPr lang="en-US" sz="1100" b="1" kern="1200" dirty="0"/>
        </a:p>
      </dsp:txBody>
      <dsp:txXfrm>
        <a:off x="2128295" y="3438933"/>
        <a:ext cx="932946" cy="932946"/>
      </dsp:txXfrm>
    </dsp:sp>
    <dsp:sp modelId="{4D2D2F33-69ED-4793-A661-5E2214D4F526}">
      <dsp:nvSpPr>
        <dsp:cNvPr id="0" name=""/>
        <dsp:cNvSpPr/>
      </dsp:nvSpPr>
      <dsp:spPr>
        <a:xfrm rot="10800000">
          <a:off x="1742215" y="2132429"/>
          <a:ext cx="227178" cy="3071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810368" y="2193857"/>
        <a:ext cx="159025" cy="184284"/>
      </dsp:txXfrm>
    </dsp:sp>
    <dsp:sp modelId="{EB13AFD0-4B6A-4B8A-998E-10AC2EAF3582}">
      <dsp:nvSpPr>
        <dsp:cNvPr id="0" name=""/>
        <dsp:cNvSpPr/>
      </dsp:nvSpPr>
      <dsp:spPr>
        <a:xfrm>
          <a:off x="315669" y="1626306"/>
          <a:ext cx="1319386" cy="131938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Private lessons</a:t>
          </a:r>
          <a:endParaRPr lang="en-US" sz="1100" kern="1200" dirty="0"/>
        </a:p>
      </dsp:txBody>
      <dsp:txXfrm>
        <a:off x="508889" y="1819526"/>
        <a:ext cx="932946" cy="932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7F422-CF35-47F4-975E-F6FA6697A930}">
      <dsp:nvSpPr>
        <dsp:cNvPr id="0" name=""/>
        <dsp:cNvSpPr/>
      </dsp:nvSpPr>
      <dsp:spPr>
        <a:xfrm>
          <a:off x="0" y="1025339"/>
          <a:ext cx="5189538" cy="755794"/>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19982" numCol="1" spcCol="1270" anchor="ctr" anchorCtr="0">
          <a:noAutofit/>
        </a:bodyPr>
        <a:lstStyle/>
        <a:p>
          <a:pPr lvl="0" algn="l" defTabSz="622300">
            <a:lnSpc>
              <a:spcPct val="90000"/>
            </a:lnSpc>
            <a:spcBef>
              <a:spcPct val="0"/>
            </a:spcBef>
            <a:spcAft>
              <a:spcPct val="35000"/>
            </a:spcAft>
          </a:pPr>
          <a:r>
            <a:rPr lang="en-US" sz="1400" kern="1200" dirty="0" smtClean="0"/>
            <a:t>Private lessons</a:t>
          </a:r>
          <a:endParaRPr lang="en-US" sz="1400" kern="1200" dirty="0"/>
        </a:p>
      </dsp:txBody>
      <dsp:txXfrm>
        <a:off x="0" y="1214288"/>
        <a:ext cx="5000590" cy="377897"/>
      </dsp:txXfrm>
    </dsp:sp>
    <dsp:sp modelId="{DF18C9DD-5973-424E-AA24-A9DB0F2248B3}">
      <dsp:nvSpPr>
        <dsp:cNvPr id="0" name=""/>
        <dsp:cNvSpPr/>
      </dsp:nvSpPr>
      <dsp:spPr>
        <a:xfrm>
          <a:off x="0" y="1608166"/>
          <a:ext cx="1598377" cy="1455938"/>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Private lessons are a priority for such a student.  1 lesson a week where you, the parent, and the student can work together to build a routine and pattern of training</a:t>
          </a:r>
          <a:endParaRPr lang="en-US" sz="1000" kern="1200" dirty="0"/>
        </a:p>
      </dsp:txBody>
      <dsp:txXfrm>
        <a:off x="0" y="1608166"/>
        <a:ext cx="1598377" cy="1455938"/>
      </dsp:txXfrm>
    </dsp:sp>
    <dsp:sp modelId="{08A94448-5152-4F9F-9127-63E2207E3097}">
      <dsp:nvSpPr>
        <dsp:cNvPr id="0" name=""/>
        <dsp:cNvSpPr/>
      </dsp:nvSpPr>
      <dsp:spPr>
        <a:xfrm>
          <a:off x="1598377" y="1277271"/>
          <a:ext cx="3591160" cy="755794"/>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19982" numCol="1" spcCol="1270" anchor="ctr" anchorCtr="0">
          <a:noAutofit/>
        </a:bodyPr>
        <a:lstStyle/>
        <a:p>
          <a:pPr lvl="0" algn="l" defTabSz="622300">
            <a:lnSpc>
              <a:spcPct val="90000"/>
            </a:lnSpc>
            <a:spcBef>
              <a:spcPct val="0"/>
            </a:spcBef>
            <a:spcAft>
              <a:spcPct val="35000"/>
            </a:spcAft>
          </a:pPr>
          <a:r>
            <a:rPr lang="en-US" sz="1400" kern="1200" dirty="0" smtClean="0"/>
            <a:t>Specialized class</a:t>
          </a:r>
          <a:endParaRPr lang="en-US" sz="1400" kern="1200" dirty="0"/>
        </a:p>
      </dsp:txBody>
      <dsp:txXfrm>
        <a:off x="1598377" y="1466220"/>
        <a:ext cx="3402212" cy="377897"/>
      </dsp:txXfrm>
    </dsp:sp>
    <dsp:sp modelId="{B17ED6C7-54AF-456B-A71B-18F5FCDDADC1}">
      <dsp:nvSpPr>
        <dsp:cNvPr id="0" name=""/>
        <dsp:cNvSpPr/>
      </dsp:nvSpPr>
      <dsp:spPr>
        <a:xfrm>
          <a:off x="1598377" y="1860097"/>
          <a:ext cx="1598377" cy="1455938"/>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You offer a once a week class dedicated to students with mild / moderate autism and cognitive delays.  The class is game based, and builds social skills as much as karate</a:t>
          </a:r>
          <a:endParaRPr lang="en-US" sz="1000" kern="1200" dirty="0"/>
        </a:p>
      </dsp:txBody>
      <dsp:txXfrm>
        <a:off x="1598377" y="1860097"/>
        <a:ext cx="1598377" cy="1455938"/>
      </dsp:txXfrm>
    </dsp:sp>
    <dsp:sp modelId="{54115029-2FF9-4D5C-BEF4-4422AC9D0B66}">
      <dsp:nvSpPr>
        <dsp:cNvPr id="0" name=""/>
        <dsp:cNvSpPr/>
      </dsp:nvSpPr>
      <dsp:spPr>
        <a:xfrm>
          <a:off x="3180275" y="1603346"/>
          <a:ext cx="1992782" cy="755794"/>
        </a:xfrm>
        <a:prstGeom prst="rightArrow">
          <a:avLst>
            <a:gd name="adj1" fmla="val 50000"/>
            <a:gd name="adj2" fmla="val 5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19982" numCol="1" spcCol="1270" anchor="ctr" anchorCtr="0">
          <a:noAutofit/>
        </a:bodyPr>
        <a:lstStyle/>
        <a:p>
          <a:pPr lvl="0" algn="l" defTabSz="622300">
            <a:lnSpc>
              <a:spcPct val="90000"/>
            </a:lnSpc>
            <a:spcBef>
              <a:spcPct val="0"/>
            </a:spcBef>
            <a:spcAft>
              <a:spcPct val="35000"/>
            </a:spcAft>
          </a:pPr>
          <a:r>
            <a:rPr lang="en-US" sz="1400" kern="1200" dirty="0" smtClean="0"/>
            <a:t>Mainstream class</a:t>
          </a:r>
          <a:endParaRPr lang="en-US" sz="1400" kern="1200" dirty="0"/>
        </a:p>
      </dsp:txBody>
      <dsp:txXfrm>
        <a:off x="3180275" y="1792295"/>
        <a:ext cx="1803834" cy="377897"/>
      </dsp:txXfrm>
    </dsp:sp>
    <dsp:sp modelId="{58FF059D-40CB-4DCD-8908-B87849BF1EBB}">
      <dsp:nvSpPr>
        <dsp:cNvPr id="0" name=""/>
        <dsp:cNvSpPr/>
      </dsp:nvSpPr>
      <dsp:spPr>
        <a:xfrm>
          <a:off x="3196755" y="2112029"/>
          <a:ext cx="1598377" cy="1434630"/>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solidFill>
                <a:srgbClr val="FF0000"/>
              </a:solidFill>
            </a:rPr>
            <a:t>This student should not enter the mainstream class until and if they reach a point that they can participate on their own</a:t>
          </a:r>
          <a:endParaRPr lang="en-US" sz="1000" kern="1200" dirty="0">
            <a:solidFill>
              <a:srgbClr val="FF0000"/>
            </a:solidFill>
          </a:endParaRPr>
        </a:p>
      </dsp:txBody>
      <dsp:txXfrm>
        <a:off x="3196755" y="2112029"/>
        <a:ext cx="1598377" cy="14346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5/15/2015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5/15/2015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5/15/2015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5/15/2015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5/15/2015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5/15/2015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5/15/2015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5/15/2015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5/15/2015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5/15/2015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5/15/2015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5/15/2015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Special Education</a:t>
            </a:r>
            <a:endParaRPr lang="en-US" dirty="0"/>
          </a:p>
        </p:txBody>
      </p:sp>
      <p:sp>
        <p:nvSpPr>
          <p:cNvPr id="3" name="Subtitle 2"/>
          <p:cNvSpPr>
            <a:spLocks noGrp="1"/>
          </p:cNvSpPr>
          <p:nvPr>
            <p:ph type="subTitle" idx="1"/>
          </p:nvPr>
        </p:nvSpPr>
        <p:spPr/>
        <p:txBody>
          <a:bodyPr/>
          <a:lstStyle/>
          <a:p>
            <a:r>
              <a:rPr lang="en-US" dirty="0" smtClean="0"/>
              <a:t>Pedagogy, Inclusion, Accommodation, Adaptation, Modification</a:t>
            </a:r>
            <a:endParaRPr lang="en-US" dirty="0"/>
          </a:p>
        </p:txBody>
      </p:sp>
    </p:spTree>
    <p:extLst>
      <p:ext uri="{BB962C8B-B14F-4D97-AF65-F5344CB8AC3E}">
        <p14:creationId xmlns:p14="http://schemas.microsoft.com/office/powerpoint/2010/main" val="19960157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learning modalities</a:t>
            </a:r>
            <a:endParaRPr lang="en-US" dirty="0"/>
          </a:p>
        </p:txBody>
      </p:sp>
      <p:sp>
        <p:nvSpPr>
          <p:cNvPr id="3" name="Content Placeholder 2"/>
          <p:cNvSpPr>
            <a:spLocks noGrp="1"/>
          </p:cNvSpPr>
          <p:nvPr>
            <p:ph idx="1"/>
          </p:nvPr>
        </p:nvSpPr>
        <p:spPr/>
        <p:txBody>
          <a:bodyPr/>
          <a:lstStyle/>
          <a:p>
            <a:r>
              <a:rPr lang="en-US" dirty="0" smtClean="0"/>
              <a:t>Visual – “learn by watching”</a:t>
            </a:r>
          </a:p>
          <a:p>
            <a:r>
              <a:rPr lang="en-US" dirty="0" smtClean="0"/>
              <a:t>Auditory – “learn by listening”</a:t>
            </a:r>
          </a:p>
          <a:p>
            <a:r>
              <a:rPr lang="en-US" dirty="0" smtClean="0"/>
              <a:t>Kinesthetic – “learn by moving and doing”</a:t>
            </a:r>
          </a:p>
          <a:p>
            <a:r>
              <a:rPr lang="en-US" dirty="0" smtClean="0"/>
              <a:t>Tactile – “learn by touching”</a:t>
            </a:r>
            <a:endParaRPr lang="en-US" dirty="0"/>
          </a:p>
        </p:txBody>
      </p:sp>
    </p:spTree>
    <p:extLst>
      <p:ext uri="{BB962C8B-B14F-4D97-AF65-F5344CB8AC3E}">
        <p14:creationId xmlns:p14="http://schemas.microsoft.com/office/powerpoint/2010/main" val="2658302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Gardner’s Intelligences</a:t>
            </a:r>
            <a:endParaRPr lang="en-US" dirty="0"/>
          </a:p>
        </p:txBody>
      </p:sp>
      <p:sp>
        <p:nvSpPr>
          <p:cNvPr id="3" name="Content Placeholder 2"/>
          <p:cNvSpPr>
            <a:spLocks noGrp="1"/>
          </p:cNvSpPr>
          <p:nvPr>
            <p:ph idx="1"/>
          </p:nvPr>
        </p:nvSpPr>
        <p:spPr/>
        <p:txBody>
          <a:bodyPr/>
          <a:lstStyle/>
          <a:p>
            <a:r>
              <a:rPr lang="en-US" dirty="0" smtClean="0"/>
              <a:t>Visual – Spatial: Think in terms of physical space</a:t>
            </a:r>
          </a:p>
          <a:p>
            <a:r>
              <a:rPr lang="en-US" dirty="0" smtClean="0"/>
              <a:t>Bodily – Kinesthetic:  Movement oriented</a:t>
            </a:r>
          </a:p>
          <a:p>
            <a:r>
              <a:rPr lang="en-US" dirty="0" smtClean="0"/>
              <a:t>Musical: Sensitivity to music, rhythm, and sound</a:t>
            </a:r>
          </a:p>
          <a:p>
            <a:r>
              <a:rPr lang="en-US" dirty="0" smtClean="0"/>
              <a:t>Intrapersonal: Understanding one’s own interests and goals</a:t>
            </a:r>
          </a:p>
          <a:p>
            <a:r>
              <a:rPr lang="en-US" dirty="0" smtClean="0"/>
              <a:t>Interpersonal: Understanding interacting with others</a:t>
            </a:r>
          </a:p>
          <a:p>
            <a:r>
              <a:rPr lang="en-US" dirty="0" smtClean="0"/>
              <a:t>Linguistic: Using words effectively</a:t>
            </a:r>
          </a:p>
          <a:p>
            <a:r>
              <a:rPr lang="en-US" dirty="0" smtClean="0"/>
              <a:t>Logical – Mathematical: Reasoning and calculating</a:t>
            </a:r>
            <a:endParaRPr lang="en-US" dirty="0"/>
          </a:p>
        </p:txBody>
      </p:sp>
    </p:spTree>
    <p:extLst>
      <p:ext uri="{BB962C8B-B14F-4D97-AF65-F5344CB8AC3E}">
        <p14:creationId xmlns:p14="http://schemas.microsoft.com/office/powerpoint/2010/main" val="38875353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between them</a:t>
            </a:r>
            <a:endParaRPr lang="en-US" dirty="0"/>
          </a:p>
        </p:txBody>
      </p:sp>
      <p:sp>
        <p:nvSpPr>
          <p:cNvPr id="3" name="Text Placeholder 2"/>
          <p:cNvSpPr>
            <a:spLocks noGrp="1"/>
          </p:cNvSpPr>
          <p:nvPr>
            <p:ph type="body" idx="1"/>
          </p:nvPr>
        </p:nvSpPr>
        <p:spPr/>
        <p:txBody>
          <a:bodyPr/>
          <a:lstStyle/>
          <a:p>
            <a:r>
              <a:rPr lang="en-US" dirty="0" smtClean="0"/>
              <a:t>4 Learning Modalities</a:t>
            </a:r>
            <a:endParaRPr lang="en-US" dirty="0"/>
          </a:p>
        </p:txBody>
      </p:sp>
      <p:sp>
        <p:nvSpPr>
          <p:cNvPr id="4" name="Content Placeholder 3"/>
          <p:cNvSpPr>
            <a:spLocks noGrp="1"/>
          </p:cNvSpPr>
          <p:nvPr>
            <p:ph sz="half" idx="2"/>
          </p:nvPr>
        </p:nvSpPr>
        <p:spPr/>
        <p:txBody>
          <a:bodyPr/>
          <a:lstStyle/>
          <a:p>
            <a:r>
              <a:rPr lang="en-US" dirty="0" smtClean="0"/>
              <a:t>Four primary ways of learning</a:t>
            </a:r>
          </a:p>
          <a:p>
            <a:r>
              <a:rPr lang="en-US" dirty="0" smtClean="0"/>
              <a:t>Easily unified into lessons</a:t>
            </a:r>
          </a:p>
          <a:p>
            <a:r>
              <a:rPr lang="en-US" dirty="0" smtClean="0"/>
              <a:t>Applicable to various disciplines</a:t>
            </a:r>
          </a:p>
          <a:p>
            <a:r>
              <a:rPr lang="en-US" dirty="0" smtClean="0"/>
              <a:t>More concerned with facilitating actual learning</a:t>
            </a:r>
            <a:endParaRPr lang="en-US" dirty="0"/>
          </a:p>
        </p:txBody>
      </p:sp>
      <p:sp>
        <p:nvSpPr>
          <p:cNvPr id="5" name="Text Placeholder 4"/>
          <p:cNvSpPr>
            <a:spLocks noGrp="1"/>
          </p:cNvSpPr>
          <p:nvPr>
            <p:ph type="body" sz="quarter" idx="3"/>
          </p:nvPr>
        </p:nvSpPr>
        <p:spPr/>
        <p:txBody>
          <a:bodyPr/>
          <a:lstStyle/>
          <a:p>
            <a:r>
              <a:rPr lang="en-US" dirty="0" smtClean="0"/>
              <a:t>Garner’s Multiple intelligences</a:t>
            </a:r>
            <a:endParaRPr lang="en-US" dirty="0"/>
          </a:p>
        </p:txBody>
      </p:sp>
      <p:sp>
        <p:nvSpPr>
          <p:cNvPr id="6" name="Content Placeholder 5"/>
          <p:cNvSpPr>
            <a:spLocks noGrp="1"/>
          </p:cNvSpPr>
          <p:nvPr>
            <p:ph sz="quarter" idx="4"/>
          </p:nvPr>
        </p:nvSpPr>
        <p:spPr/>
        <p:txBody>
          <a:bodyPr/>
          <a:lstStyle/>
          <a:p>
            <a:r>
              <a:rPr lang="en-US" dirty="0" smtClean="0"/>
              <a:t>Seven primary ways of learning</a:t>
            </a:r>
          </a:p>
          <a:p>
            <a:r>
              <a:rPr lang="en-US" dirty="0" smtClean="0"/>
              <a:t>Tend to be modality specific</a:t>
            </a:r>
          </a:p>
          <a:p>
            <a:r>
              <a:rPr lang="en-US" dirty="0" smtClean="0"/>
              <a:t>Some modalities are of limited  application</a:t>
            </a:r>
          </a:p>
          <a:p>
            <a:r>
              <a:rPr lang="en-US" dirty="0" smtClean="0"/>
              <a:t>More focused on how the individual learns</a:t>
            </a:r>
            <a:endParaRPr lang="en-US" dirty="0"/>
          </a:p>
        </p:txBody>
      </p:sp>
    </p:spTree>
    <p:extLst>
      <p:ext uri="{BB962C8B-B14F-4D97-AF65-F5344CB8AC3E}">
        <p14:creationId xmlns:p14="http://schemas.microsoft.com/office/powerpoint/2010/main" val="16655939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Martial Arts, the 4 modalities work best</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3167" r="3167"/>
          <a:stretch>
            <a:fillRect/>
          </a:stretch>
        </p:blipFill>
        <p:spPr>
          <a:xfrm>
            <a:off x="6548438" y="1398373"/>
            <a:ext cx="4141779" cy="4096265"/>
          </a:xfrm>
        </p:spPr>
      </p:pic>
      <p:sp>
        <p:nvSpPr>
          <p:cNvPr id="4" name="Text Placeholder 3"/>
          <p:cNvSpPr>
            <a:spLocks noGrp="1"/>
          </p:cNvSpPr>
          <p:nvPr>
            <p:ph type="body" sz="half" idx="2"/>
          </p:nvPr>
        </p:nvSpPr>
        <p:spPr>
          <a:xfrm>
            <a:off x="1154955" y="3657600"/>
            <a:ext cx="3859212" cy="1837038"/>
          </a:xfrm>
        </p:spPr>
        <p:txBody>
          <a:bodyPr>
            <a:normAutofit/>
          </a:bodyPr>
          <a:lstStyle/>
          <a:p>
            <a:r>
              <a:rPr lang="en-US" dirty="0" smtClean="0"/>
              <a:t>Martial arts are a kinesthetic, tactile pursuit.  Instruction commonly uses verbal instruction paired with visual demonstration.  </a:t>
            </a:r>
          </a:p>
          <a:p>
            <a:r>
              <a:rPr lang="en-US" dirty="0" smtClean="0"/>
              <a:t>In short, we already use an integrated model of 4 learning modalities every day!</a:t>
            </a:r>
            <a:endParaRPr lang="en-US" dirty="0"/>
          </a:p>
        </p:txBody>
      </p:sp>
    </p:spTree>
    <p:extLst>
      <p:ext uri="{BB962C8B-B14F-4D97-AF65-F5344CB8AC3E}">
        <p14:creationId xmlns:p14="http://schemas.microsoft.com/office/powerpoint/2010/main" val="2829804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a:t>
            </a:r>
            <a:endParaRPr lang="en-US" dirty="0"/>
          </a:p>
        </p:txBody>
      </p:sp>
      <p:sp>
        <p:nvSpPr>
          <p:cNvPr id="3" name="Text Placeholder 2"/>
          <p:cNvSpPr>
            <a:spLocks noGrp="1"/>
          </p:cNvSpPr>
          <p:nvPr>
            <p:ph type="body" idx="1"/>
          </p:nvPr>
        </p:nvSpPr>
        <p:spPr/>
        <p:txBody>
          <a:bodyPr>
            <a:normAutofit/>
          </a:bodyPr>
          <a:lstStyle/>
          <a:p>
            <a:r>
              <a:rPr lang="en-US" b="1" dirty="0" smtClean="0"/>
              <a:t>Inclusion (N) </a:t>
            </a:r>
            <a:r>
              <a:rPr lang="en-US" dirty="0" smtClean="0"/>
              <a:t>the </a:t>
            </a:r>
            <a:r>
              <a:rPr lang="en-US" dirty="0"/>
              <a:t>action or state of including or of being included within a group or structure.</a:t>
            </a:r>
            <a:endParaRPr lang="en-US" dirty="0">
              <a:effectLst/>
            </a:endParaRPr>
          </a:p>
        </p:txBody>
      </p:sp>
    </p:spTree>
    <p:extLst>
      <p:ext uri="{BB962C8B-B14F-4D97-AF65-F5344CB8AC3E}">
        <p14:creationId xmlns:p14="http://schemas.microsoft.com/office/powerpoint/2010/main" val="10722016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 in Education</a:t>
            </a:r>
            <a:endParaRPr lang="en-US" dirty="0"/>
          </a:p>
        </p:txBody>
      </p:sp>
      <p:sp>
        <p:nvSpPr>
          <p:cNvPr id="3" name="Content Placeholder 2"/>
          <p:cNvSpPr>
            <a:spLocks noGrp="1"/>
          </p:cNvSpPr>
          <p:nvPr>
            <p:ph idx="1"/>
          </p:nvPr>
        </p:nvSpPr>
        <p:spPr/>
        <p:txBody>
          <a:bodyPr/>
          <a:lstStyle/>
          <a:p>
            <a:r>
              <a:rPr lang="en-US" dirty="0" smtClean="0"/>
              <a:t>The goal of inclusion in Special Education is to have every student of every ability in the same age appropriate classroom, receiving instruction together.</a:t>
            </a:r>
          </a:p>
          <a:p>
            <a:r>
              <a:rPr lang="en-US" dirty="0" smtClean="0"/>
              <a:t>It is a hotly debated concept, that meets with much resistance.</a:t>
            </a:r>
          </a:p>
          <a:p>
            <a:r>
              <a:rPr lang="en-US" dirty="0" smtClean="0"/>
              <a:t>There are two main models of inclusion:  “Push In”, and “Full Inclusion”</a:t>
            </a:r>
            <a:endParaRPr lang="en-US" dirty="0"/>
          </a:p>
        </p:txBody>
      </p:sp>
    </p:spTree>
    <p:extLst>
      <p:ext uri="{BB962C8B-B14F-4D97-AF65-F5344CB8AC3E}">
        <p14:creationId xmlns:p14="http://schemas.microsoft.com/office/powerpoint/2010/main" val="25833292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 In” inclusion</a:t>
            </a:r>
            <a:endParaRPr lang="en-US" dirty="0"/>
          </a:p>
        </p:txBody>
      </p:sp>
      <p:sp>
        <p:nvSpPr>
          <p:cNvPr id="3" name="Content Placeholder 2"/>
          <p:cNvSpPr>
            <a:spLocks noGrp="1"/>
          </p:cNvSpPr>
          <p:nvPr>
            <p:ph idx="1"/>
          </p:nvPr>
        </p:nvSpPr>
        <p:spPr/>
        <p:txBody>
          <a:bodyPr/>
          <a:lstStyle/>
          <a:p>
            <a:r>
              <a:rPr lang="en-US" b="1" dirty="0"/>
              <a:t>"Push In"</a:t>
            </a:r>
            <a:r>
              <a:rPr lang="en-US" dirty="0"/>
              <a:t> has the </a:t>
            </a:r>
            <a:r>
              <a:rPr lang="en-US" dirty="0" smtClean="0"/>
              <a:t>special education teacher enter </a:t>
            </a:r>
            <a:r>
              <a:rPr lang="en-US" dirty="0"/>
              <a:t>the classroom to provide instruction and support to children. The push in teacher will bring materials into the classroom. The teacher may work with the child on math during the math period, or perhaps reading during the literacy block. The push in teacher also often provides instructional support to the general education teacher, perhaps helping with </a:t>
            </a:r>
            <a:r>
              <a:rPr lang="en-US" dirty="0" smtClean="0"/>
              <a:t>differentiation of instruction.</a:t>
            </a:r>
          </a:p>
          <a:p>
            <a:r>
              <a:rPr lang="en-US" sz="800" dirty="0"/>
              <a:t>http://specialed.about.com/od/integration/a/Inclusion-What-Is-Inclusion.htm</a:t>
            </a:r>
          </a:p>
        </p:txBody>
      </p:sp>
    </p:spTree>
    <p:extLst>
      <p:ext uri="{BB962C8B-B14F-4D97-AF65-F5344CB8AC3E}">
        <p14:creationId xmlns:p14="http://schemas.microsoft.com/office/powerpoint/2010/main" val="1057471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Inclusion”</a:t>
            </a:r>
            <a:endParaRPr lang="en-US" dirty="0"/>
          </a:p>
        </p:txBody>
      </p:sp>
      <p:sp>
        <p:nvSpPr>
          <p:cNvPr id="3" name="Content Placeholder 2"/>
          <p:cNvSpPr>
            <a:spLocks noGrp="1"/>
          </p:cNvSpPr>
          <p:nvPr>
            <p:ph idx="1"/>
          </p:nvPr>
        </p:nvSpPr>
        <p:spPr/>
        <p:txBody>
          <a:bodyPr/>
          <a:lstStyle/>
          <a:p>
            <a:r>
              <a:rPr lang="en-US" b="1" dirty="0"/>
              <a:t>"Full Inclusion"</a:t>
            </a:r>
            <a:r>
              <a:rPr lang="en-US" dirty="0"/>
              <a:t> places a special education teacher as a full partner in a classroom with a </a:t>
            </a:r>
            <a:r>
              <a:rPr lang="en-US" dirty="0" smtClean="0"/>
              <a:t>general education teacher. </a:t>
            </a:r>
            <a:r>
              <a:rPr lang="en-US" dirty="0"/>
              <a:t>The general education teacher is the teacher of record, and is responsible for the child, even though the child may have an IEP. There are strategies to help children with IEPs succeed, but there are also many challenges. No doubt not all teachers are well suited to partner in full inclusion, but skills for collaboration can be learned</a:t>
            </a:r>
            <a:r>
              <a:rPr lang="en-US" dirty="0" smtClean="0"/>
              <a:t>.</a:t>
            </a:r>
          </a:p>
          <a:p>
            <a:r>
              <a:rPr lang="en-US" sz="800" dirty="0"/>
              <a:t>http://specialed.about.com/od/integration/a/Inclusion-What-Is-Inclusion.htm</a:t>
            </a:r>
          </a:p>
        </p:txBody>
      </p:sp>
    </p:spTree>
    <p:extLst>
      <p:ext uri="{BB962C8B-B14F-4D97-AF65-F5344CB8AC3E}">
        <p14:creationId xmlns:p14="http://schemas.microsoft.com/office/powerpoint/2010/main" val="37464955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reality of forced inclusion</a:t>
            </a:r>
            <a:endParaRPr lang="en-US" dirty="0"/>
          </a:p>
        </p:txBody>
      </p:sp>
      <p:sp>
        <p:nvSpPr>
          <p:cNvPr id="3" name="Text Placeholder 2"/>
          <p:cNvSpPr>
            <a:spLocks noGrp="1"/>
          </p:cNvSpPr>
          <p:nvPr>
            <p:ph type="body" idx="1"/>
          </p:nvPr>
        </p:nvSpPr>
        <p:spPr/>
        <p:txBody>
          <a:bodyPr/>
          <a:lstStyle/>
          <a:p>
            <a:r>
              <a:rPr lang="en-US" dirty="0" smtClean="0"/>
              <a:t>Desired outcome</a:t>
            </a:r>
            <a:endParaRPr lang="en-US" dirty="0"/>
          </a:p>
        </p:txBody>
      </p:sp>
      <p:sp>
        <p:nvSpPr>
          <p:cNvPr id="4" name="Content Placeholder 3"/>
          <p:cNvSpPr>
            <a:spLocks noGrp="1"/>
          </p:cNvSpPr>
          <p:nvPr>
            <p:ph sz="half" idx="2"/>
          </p:nvPr>
        </p:nvSpPr>
        <p:spPr/>
        <p:txBody>
          <a:bodyPr>
            <a:normAutofit fontScale="62500" lnSpcReduction="20000"/>
          </a:bodyPr>
          <a:lstStyle/>
          <a:p>
            <a:r>
              <a:rPr lang="en-US" dirty="0"/>
              <a:t>Develop individual strengths and gifts, with high and appropriate expectations for each child.</a:t>
            </a:r>
          </a:p>
          <a:p>
            <a:r>
              <a:rPr lang="en-US" dirty="0"/>
              <a:t>Work on individual goals while participating in the life of the classroom with other students their own age.</a:t>
            </a:r>
          </a:p>
          <a:p>
            <a:r>
              <a:rPr lang="en-US" dirty="0"/>
              <a:t>Involve their parents in their education and in the activities of their local schools.</a:t>
            </a:r>
          </a:p>
          <a:p>
            <a:r>
              <a:rPr lang="en-US" dirty="0"/>
              <a:t>Foster a school culture of respect and belonging. Inclusive education provides opportunities to learn about and accept individual differences, lessening the impact of harassment and bullying.</a:t>
            </a:r>
          </a:p>
          <a:p>
            <a:r>
              <a:rPr lang="en-US" dirty="0"/>
              <a:t>Develop friendships with a wide variety of other children, each with their own individual needs and abilities.</a:t>
            </a:r>
          </a:p>
          <a:p>
            <a:r>
              <a:rPr lang="en-US" dirty="0"/>
              <a:t>Positively affect both their school and community to appreciate diversity and inclusion on a broader level.</a:t>
            </a:r>
          </a:p>
          <a:p>
            <a:endParaRPr lang="en-US" dirty="0"/>
          </a:p>
        </p:txBody>
      </p:sp>
      <p:sp>
        <p:nvSpPr>
          <p:cNvPr id="5" name="Text Placeholder 4"/>
          <p:cNvSpPr>
            <a:spLocks noGrp="1"/>
          </p:cNvSpPr>
          <p:nvPr>
            <p:ph type="body" sz="quarter" idx="3"/>
          </p:nvPr>
        </p:nvSpPr>
        <p:spPr/>
        <p:txBody>
          <a:bodyPr/>
          <a:lstStyle/>
          <a:p>
            <a:r>
              <a:rPr lang="en-US" dirty="0" smtClean="0"/>
              <a:t>Realistic outcome</a:t>
            </a:r>
            <a:endParaRPr lang="en-US" dirty="0"/>
          </a:p>
        </p:txBody>
      </p:sp>
      <p:sp>
        <p:nvSpPr>
          <p:cNvPr id="6" name="Content Placeholder 5"/>
          <p:cNvSpPr>
            <a:spLocks noGrp="1"/>
          </p:cNvSpPr>
          <p:nvPr>
            <p:ph sz="quarter" idx="4"/>
          </p:nvPr>
        </p:nvSpPr>
        <p:spPr>
          <a:xfrm>
            <a:off x="6208710" y="3179762"/>
            <a:ext cx="4825159" cy="3377557"/>
          </a:xfrm>
        </p:spPr>
        <p:txBody>
          <a:bodyPr>
            <a:normAutofit fontScale="55000" lnSpcReduction="20000"/>
          </a:bodyPr>
          <a:lstStyle/>
          <a:p>
            <a:r>
              <a:rPr lang="en-US" dirty="0" smtClean="0"/>
              <a:t>Lack of proper education for the instructors results in substandard instruction due to disruptions, delays, and distractions</a:t>
            </a:r>
          </a:p>
          <a:p>
            <a:r>
              <a:rPr lang="en-US" dirty="0" smtClean="0"/>
              <a:t>Some significant success has been seen on </a:t>
            </a:r>
            <a:r>
              <a:rPr lang="en-US" dirty="0"/>
              <a:t>individual goals while participating in the life of the classroom with other students their own age</a:t>
            </a:r>
            <a:r>
              <a:rPr lang="en-US" dirty="0" smtClean="0"/>
              <a:t>.</a:t>
            </a:r>
          </a:p>
          <a:p>
            <a:r>
              <a:rPr lang="en-US" dirty="0" smtClean="0"/>
              <a:t>Parental involvement remains similar to traditional classes in </a:t>
            </a:r>
            <a:r>
              <a:rPr lang="en-US" dirty="0"/>
              <a:t>their education and in the activities of their local schools</a:t>
            </a:r>
            <a:r>
              <a:rPr lang="en-US" dirty="0" smtClean="0"/>
              <a:t>.</a:t>
            </a:r>
          </a:p>
          <a:p>
            <a:r>
              <a:rPr lang="en-US" dirty="0" smtClean="0"/>
              <a:t>It depends ENTIRELY on the staff of a school to foster </a:t>
            </a:r>
            <a:r>
              <a:rPr lang="en-US" dirty="0"/>
              <a:t>a school culture of respect and belonging. Inclusive education provides opportunities to learn about and accept individual differences, lessening the impact of harassment and </a:t>
            </a:r>
            <a:r>
              <a:rPr lang="en-US" dirty="0" smtClean="0"/>
              <a:t>bullying, but only if the teachers make sure to teach it.</a:t>
            </a:r>
          </a:p>
          <a:p>
            <a:r>
              <a:rPr lang="en-US" dirty="0" smtClean="0"/>
              <a:t>friendships </a:t>
            </a:r>
            <a:r>
              <a:rPr lang="en-US" dirty="0"/>
              <a:t>with a wide variety of other children, each with their own individual needs and </a:t>
            </a:r>
            <a:r>
              <a:rPr lang="en-US" dirty="0" smtClean="0"/>
              <a:t>abilities does occur, but many “Abled” students grow to resent the time and effort spent on the special needs population.</a:t>
            </a:r>
          </a:p>
          <a:p>
            <a:r>
              <a:rPr lang="en-US" dirty="0" smtClean="0"/>
              <a:t>Overwhelmingly, the </a:t>
            </a:r>
            <a:r>
              <a:rPr lang="en-US" dirty="0"/>
              <a:t>school and community </a:t>
            </a:r>
            <a:r>
              <a:rPr lang="en-US" dirty="0" smtClean="0"/>
              <a:t>learn to </a:t>
            </a:r>
            <a:r>
              <a:rPr lang="en-US" dirty="0"/>
              <a:t>appreciate </a:t>
            </a:r>
            <a:r>
              <a:rPr lang="en-US" dirty="0" smtClean="0"/>
              <a:t>diversity on </a:t>
            </a:r>
            <a:r>
              <a:rPr lang="en-US" dirty="0"/>
              <a:t>a broader </a:t>
            </a:r>
            <a:r>
              <a:rPr lang="en-US" dirty="0" smtClean="0"/>
              <a:t>level, but inclusion has become an educational battleground with parents and educators falling on both sides of the debate.</a:t>
            </a:r>
            <a:endParaRPr lang="en-US" dirty="0"/>
          </a:p>
        </p:txBody>
      </p:sp>
    </p:spTree>
    <p:extLst>
      <p:ext uri="{BB962C8B-B14F-4D97-AF65-F5344CB8AC3E}">
        <p14:creationId xmlns:p14="http://schemas.microsoft.com/office/powerpoint/2010/main" val="786443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 for Martial Arts?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779" b="2779"/>
          <a:stretch>
            <a:fillRect/>
          </a:stretch>
        </p:blipFill>
        <p:spPr/>
      </p:pic>
      <p:sp>
        <p:nvSpPr>
          <p:cNvPr id="4" name="Text Placeholder 3"/>
          <p:cNvSpPr>
            <a:spLocks noGrp="1"/>
          </p:cNvSpPr>
          <p:nvPr>
            <p:ph type="body" sz="half" idx="2"/>
          </p:nvPr>
        </p:nvSpPr>
        <p:spPr/>
        <p:txBody>
          <a:bodyPr/>
          <a:lstStyle/>
          <a:p>
            <a:r>
              <a:rPr lang="en-US" dirty="0" smtClean="0"/>
              <a:t>If you wish to teach students with special needs, you MUST embrace the concept of “Limited, appropriate, inclusion”.  There is no other way.</a:t>
            </a:r>
            <a:endParaRPr lang="en-US" dirty="0"/>
          </a:p>
        </p:txBody>
      </p:sp>
    </p:spTree>
    <p:extLst>
      <p:ext uri="{BB962C8B-B14F-4D97-AF65-F5344CB8AC3E}">
        <p14:creationId xmlns:p14="http://schemas.microsoft.com/office/powerpoint/2010/main" val="2191252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Teaching is a calling, teaching Special Education is a passion.</a:t>
            </a:r>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5226" b="5226"/>
          <a:stretch>
            <a:fillRect/>
          </a:stretch>
        </p:blipFill>
        <p:spPr>
          <a:prstGeom prst="rect">
            <a:avLst/>
          </a:prstGeom>
          <a:ln w="228600" cap="sq" cmpd="thickThin">
            <a:solidFill>
              <a:srgbClr val="000000"/>
            </a:solidFill>
            <a:prstDash val="solid"/>
            <a:miter lim="800000"/>
          </a:ln>
          <a:effectLst>
            <a:innerShdw blurRad="76200">
              <a:srgbClr val="000000"/>
            </a:innerShdw>
          </a:effectLst>
        </p:spPr>
      </p:pic>
      <p:sp>
        <p:nvSpPr>
          <p:cNvPr id="4" name="Text Placeholder 3"/>
          <p:cNvSpPr>
            <a:spLocks noGrp="1"/>
          </p:cNvSpPr>
          <p:nvPr>
            <p:ph type="body" sz="half" idx="2"/>
          </p:nvPr>
        </p:nvSpPr>
        <p:spPr/>
        <p:txBody>
          <a:bodyPr/>
          <a:lstStyle/>
          <a:p>
            <a:pPr algn="ctr"/>
            <a:r>
              <a:rPr lang="en-US" dirty="0" smtClean="0"/>
              <a:t>If you do not have a passion in your heart for helping others achieve success, you should not be here.</a:t>
            </a:r>
            <a:endParaRPr lang="en-US" dirty="0"/>
          </a:p>
        </p:txBody>
      </p:sp>
    </p:spTree>
    <p:extLst>
      <p:ext uri="{BB962C8B-B14F-4D97-AF65-F5344CB8AC3E}">
        <p14:creationId xmlns:p14="http://schemas.microsoft.com/office/powerpoint/2010/main" val="277544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But Wait…</a:t>
            </a:r>
            <a:r>
              <a:rPr lang="en-US" sz="2000" dirty="0"/>
              <a:t>What on EARTH is “Limited,  appropriate, Inclusion?!?!</a:t>
            </a:r>
            <a:r>
              <a:rPr lang="en-US" dirty="0"/>
              <a:t/>
            </a:r>
            <a:br>
              <a:rPr lang="en-US" dirty="0"/>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39910035"/>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normAutofit/>
          </a:bodyPr>
          <a:lstStyle/>
          <a:p>
            <a:r>
              <a:rPr lang="en-US" dirty="0" smtClean="0"/>
              <a:t>It’s a process of classifying your student by what classes are best FOR THEM.</a:t>
            </a:r>
          </a:p>
          <a:p>
            <a:r>
              <a:rPr lang="en-US" dirty="0" smtClean="0"/>
              <a:t>A  student will go to a combination of classes you offer based upon where they will see the most success.</a:t>
            </a:r>
          </a:p>
          <a:p>
            <a:r>
              <a:rPr lang="en-US" dirty="0" smtClean="0"/>
              <a:t>This schedule will be determined by your initial assessment of the student during their first lesson.</a:t>
            </a:r>
            <a:endParaRPr lang="en-US" dirty="0"/>
          </a:p>
        </p:txBody>
      </p:sp>
    </p:spTree>
    <p:extLst>
      <p:ext uri="{BB962C8B-B14F-4D97-AF65-F5344CB8AC3E}">
        <p14:creationId xmlns:p14="http://schemas.microsoft.com/office/powerpoint/2010/main" val="26075108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Inclusion Plan – 1.</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23458523"/>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dirty="0" smtClean="0"/>
              <a:t>Student has mild Asperger Syndrome.</a:t>
            </a:r>
          </a:p>
          <a:p>
            <a:r>
              <a:rPr lang="en-US" dirty="0" smtClean="0"/>
              <a:t>Student is socially awkward, sarcastic, and tends to insult people inadvertently.</a:t>
            </a:r>
            <a:endParaRPr lang="en-US" dirty="0"/>
          </a:p>
          <a:p>
            <a:r>
              <a:rPr lang="en-US" dirty="0" smtClean="0"/>
              <a:t>The student is extremely smart.</a:t>
            </a:r>
          </a:p>
          <a:p>
            <a:r>
              <a:rPr lang="en-US" dirty="0" smtClean="0"/>
              <a:t>The student has a mild motor impairment that exhibits as poor balance and extreme difficulty crossing the centerline of the body</a:t>
            </a:r>
            <a:endParaRPr lang="en-US" dirty="0"/>
          </a:p>
        </p:txBody>
      </p:sp>
    </p:spTree>
    <p:extLst>
      <p:ext uri="{BB962C8B-B14F-4D97-AF65-F5344CB8AC3E}">
        <p14:creationId xmlns:p14="http://schemas.microsoft.com/office/powerpoint/2010/main" val="2644209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Inclusion plan - 2</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0844839"/>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dirty="0"/>
              <a:t>The student is classified as a </a:t>
            </a:r>
            <a:r>
              <a:rPr lang="en-US" dirty="0" smtClean="0"/>
              <a:t>moderate Autistic </a:t>
            </a:r>
            <a:r>
              <a:rPr lang="en-US" dirty="0"/>
              <a:t>child.  </a:t>
            </a:r>
            <a:endParaRPr lang="en-US" dirty="0" smtClean="0"/>
          </a:p>
          <a:p>
            <a:r>
              <a:rPr lang="en-US" dirty="0" smtClean="0"/>
              <a:t>The </a:t>
            </a:r>
            <a:r>
              <a:rPr lang="en-US" dirty="0"/>
              <a:t>student is 12 years old, semi-verbal, and </a:t>
            </a:r>
            <a:r>
              <a:rPr lang="en-US" dirty="0" smtClean="0"/>
              <a:t>needs physical direction from the teacher or he just tends to stand there.</a:t>
            </a:r>
          </a:p>
          <a:p>
            <a:r>
              <a:rPr lang="en-US" dirty="0" smtClean="0"/>
              <a:t>Core strength and muscle tone are very low.</a:t>
            </a:r>
            <a:endParaRPr lang="en-US" dirty="0"/>
          </a:p>
          <a:p>
            <a:endParaRPr lang="en-US" dirty="0"/>
          </a:p>
        </p:txBody>
      </p:sp>
    </p:spTree>
    <p:extLst>
      <p:ext uri="{BB962C8B-B14F-4D97-AF65-F5344CB8AC3E}">
        <p14:creationId xmlns:p14="http://schemas.microsoft.com/office/powerpoint/2010/main" val="2171706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Inclusion Plan – 3.</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12648922"/>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dirty="0" smtClean="0"/>
              <a:t>You have a 9 year old student with Cerebral Palsy.  </a:t>
            </a:r>
          </a:p>
          <a:p>
            <a:r>
              <a:rPr lang="en-US" dirty="0" smtClean="0"/>
              <a:t>The student is cognitively normal.</a:t>
            </a:r>
          </a:p>
          <a:p>
            <a:r>
              <a:rPr lang="en-US" dirty="0" smtClean="0"/>
              <a:t>The student is a spastic quad, and typically moves in a wheel chair, but he can use a walker for extremely limited amounts of time.</a:t>
            </a:r>
          </a:p>
          <a:p>
            <a:endParaRPr lang="en-US" dirty="0"/>
          </a:p>
        </p:txBody>
      </p:sp>
    </p:spTree>
    <p:extLst>
      <p:ext uri="{BB962C8B-B14F-4D97-AF65-F5344CB8AC3E}">
        <p14:creationId xmlns:p14="http://schemas.microsoft.com/office/powerpoint/2010/main" val="1004559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Inclusion Plan – 3.</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36913334"/>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en-US" dirty="0" smtClean="0"/>
              <a:t>You have a 9 year old student with Cerebral Palsy.  </a:t>
            </a:r>
          </a:p>
          <a:p>
            <a:r>
              <a:rPr lang="en-US" dirty="0" smtClean="0"/>
              <a:t>The student is a spastic quad, and typically moves in a wheel chair, but he can use a walker for extremely limited amounts of time.</a:t>
            </a:r>
          </a:p>
          <a:p>
            <a:endParaRPr lang="en-US" dirty="0"/>
          </a:p>
        </p:txBody>
      </p:sp>
    </p:spTree>
    <p:extLst>
      <p:ext uri="{BB962C8B-B14F-4D97-AF65-F5344CB8AC3E}">
        <p14:creationId xmlns:p14="http://schemas.microsoft.com/office/powerpoint/2010/main" val="3753834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Adaptations</a:t>
            </a:r>
            <a:endParaRPr lang="en-US" dirty="0"/>
          </a:p>
        </p:txBody>
      </p:sp>
      <p:sp>
        <p:nvSpPr>
          <p:cNvPr id="3" name="Text Placeholder 2"/>
          <p:cNvSpPr>
            <a:spLocks noGrp="1"/>
          </p:cNvSpPr>
          <p:nvPr>
            <p:ph type="body" idx="1"/>
          </p:nvPr>
        </p:nvSpPr>
        <p:spPr/>
        <p:txBody>
          <a:bodyPr>
            <a:normAutofit fontScale="77500" lnSpcReduction="20000"/>
          </a:bodyPr>
          <a:lstStyle/>
          <a:p>
            <a:r>
              <a:rPr lang="en-US" i="1" dirty="0"/>
              <a:t>Adaptation</a:t>
            </a:r>
            <a:r>
              <a:rPr lang="en-US" dirty="0"/>
              <a:t>: A documented process that allows a student with </a:t>
            </a:r>
            <a:r>
              <a:rPr lang="en-US" i="1" dirty="0"/>
              <a:t>special educational needs</a:t>
            </a:r>
            <a:r>
              <a:rPr lang="en-US" dirty="0"/>
              <a:t> to participate in the prescribed provincial curriculum with changes in format, instructional strategies and/or assessment procedures that retain the learning outcomes of the curriculum.</a:t>
            </a:r>
          </a:p>
        </p:txBody>
      </p:sp>
    </p:spTree>
    <p:extLst>
      <p:ext uri="{BB962C8B-B14F-4D97-AF65-F5344CB8AC3E}">
        <p14:creationId xmlns:p14="http://schemas.microsoft.com/office/powerpoint/2010/main" val="32812411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Adaptations for Martial arts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4167" b="4167"/>
          <a:stretch>
            <a:fillRect/>
          </a:stretch>
        </p:blipFill>
        <p:spPr>
          <a:xfrm>
            <a:off x="6548438" y="1952625"/>
            <a:ext cx="5486400" cy="3762375"/>
          </a:xfrm>
        </p:spPr>
      </p:pic>
      <p:sp>
        <p:nvSpPr>
          <p:cNvPr id="4" name="Text Placeholder 3"/>
          <p:cNvSpPr>
            <a:spLocks noGrp="1"/>
          </p:cNvSpPr>
          <p:nvPr>
            <p:ph type="body" sz="half" idx="2"/>
          </p:nvPr>
        </p:nvSpPr>
        <p:spPr/>
        <p:txBody>
          <a:bodyPr>
            <a:normAutofit/>
          </a:bodyPr>
          <a:lstStyle/>
          <a:p>
            <a:r>
              <a:rPr lang="en-US" dirty="0" smtClean="0"/>
              <a:t>Adaptations are used to create opportunities for students to learn THE ACTUAL, COMPLETE skill sets taught at your school to everyone. </a:t>
            </a:r>
            <a:endParaRPr lang="en-US" dirty="0"/>
          </a:p>
        </p:txBody>
      </p:sp>
    </p:spTree>
    <p:extLst>
      <p:ext uri="{BB962C8B-B14F-4D97-AF65-F5344CB8AC3E}">
        <p14:creationId xmlns:p14="http://schemas.microsoft.com/office/powerpoint/2010/main" val="3437949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Adaptations in Martial arts</a:t>
            </a:r>
            <a:endParaRPr lang="en-US" dirty="0"/>
          </a:p>
        </p:txBody>
      </p:sp>
      <p:sp>
        <p:nvSpPr>
          <p:cNvPr id="3" name="Content Placeholder 2"/>
          <p:cNvSpPr>
            <a:spLocks noGrp="1"/>
          </p:cNvSpPr>
          <p:nvPr>
            <p:ph idx="1"/>
          </p:nvPr>
        </p:nvSpPr>
        <p:spPr/>
        <p:txBody>
          <a:bodyPr/>
          <a:lstStyle/>
          <a:p>
            <a:r>
              <a:rPr lang="en-US" dirty="0" smtClean="0"/>
              <a:t>Teach single movements instead of complete movement.</a:t>
            </a:r>
          </a:p>
          <a:p>
            <a:r>
              <a:rPr lang="en-US" dirty="0" smtClean="0"/>
              <a:t>Teach footwork / stepping separate from upper body</a:t>
            </a:r>
          </a:p>
          <a:p>
            <a:r>
              <a:rPr lang="en-US" dirty="0" smtClean="0"/>
              <a:t>Work single motion</a:t>
            </a:r>
          </a:p>
          <a:p>
            <a:r>
              <a:rPr lang="en-US" dirty="0" smtClean="0"/>
              <a:t>Develop drills to build foundations before instruction</a:t>
            </a:r>
          </a:p>
          <a:p>
            <a:r>
              <a:rPr lang="en-US" dirty="0" smtClean="0"/>
              <a:t>Activities to build strength for other skills.</a:t>
            </a:r>
          </a:p>
          <a:p>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Ultimately, Adaptation of the lesson involves you changing what and how you are teaching to the student in order to build a foundation of learning later.</a:t>
            </a:r>
            <a:endParaRPr lang="en-US" dirty="0"/>
          </a:p>
        </p:txBody>
      </p:sp>
    </p:spTree>
    <p:extLst>
      <p:ext uri="{BB962C8B-B14F-4D97-AF65-F5344CB8AC3E}">
        <p14:creationId xmlns:p14="http://schemas.microsoft.com/office/powerpoint/2010/main" val="3000471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6" y="2677645"/>
            <a:ext cx="4751574" cy="2283824"/>
          </a:xfrm>
        </p:spPr>
        <p:txBody>
          <a:bodyPr/>
          <a:lstStyle/>
          <a:p>
            <a:r>
              <a:rPr lang="en-US" dirty="0" smtClean="0"/>
              <a:t>Accommodations  </a:t>
            </a:r>
            <a:endParaRPr lang="en-US" dirty="0"/>
          </a:p>
        </p:txBody>
      </p:sp>
      <p:sp>
        <p:nvSpPr>
          <p:cNvPr id="3" name="Text Placeholder 2"/>
          <p:cNvSpPr>
            <a:spLocks noGrp="1"/>
          </p:cNvSpPr>
          <p:nvPr>
            <p:ph type="body" idx="1"/>
          </p:nvPr>
        </p:nvSpPr>
        <p:spPr/>
        <p:txBody>
          <a:bodyPr/>
          <a:lstStyle/>
          <a:p>
            <a:r>
              <a:rPr lang="en-US" i="1" dirty="0"/>
              <a:t>Accommodations</a:t>
            </a:r>
            <a:r>
              <a:rPr lang="en-US" dirty="0"/>
              <a:t> </a:t>
            </a:r>
            <a:r>
              <a:rPr lang="en-US" dirty="0" smtClean="0"/>
              <a:t>: </a:t>
            </a:r>
            <a:r>
              <a:rPr lang="en-US" dirty="0"/>
              <a:t>supports and services provided to help a student access the general </a:t>
            </a:r>
            <a:r>
              <a:rPr lang="en-US" i="1" dirty="0"/>
              <a:t>education</a:t>
            </a:r>
            <a:r>
              <a:rPr lang="en-US" dirty="0"/>
              <a:t> curriculum and validly demonstrate learning.</a:t>
            </a:r>
          </a:p>
        </p:txBody>
      </p:sp>
    </p:spTree>
    <p:extLst>
      <p:ext uri="{BB962C8B-B14F-4D97-AF65-F5344CB8AC3E}">
        <p14:creationId xmlns:p14="http://schemas.microsoft.com/office/powerpoint/2010/main" val="3048359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Accommodations for Martial Arts</a:t>
            </a:r>
            <a:endParaRPr lang="en-US" dirty="0"/>
          </a:p>
        </p:txBody>
      </p:sp>
      <p:sp>
        <p:nvSpPr>
          <p:cNvPr id="4" name="Text Placeholder 3"/>
          <p:cNvSpPr>
            <a:spLocks noGrp="1"/>
          </p:cNvSpPr>
          <p:nvPr>
            <p:ph type="body" sz="half" idx="2"/>
          </p:nvPr>
        </p:nvSpPr>
        <p:spPr/>
        <p:txBody>
          <a:bodyPr/>
          <a:lstStyle/>
          <a:p>
            <a:r>
              <a:rPr lang="en-US" dirty="0" smtClean="0"/>
              <a:t>Accommodations in Martial arts schools are physical changes made to your school space to make learning easier and possible for all students</a:t>
            </a:r>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l="9572" r="9572"/>
          <a:stretch>
            <a:fillRect/>
          </a:stretch>
        </p:blipFill>
        <p:spPr>
          <a:xfrm>
            <a:off x="6548438" y="1614616"/>
            <a:ext cx="4973139" cy="4100384"/>
          </a:xfrm>
        </p:spPr>
      </p:pic>
    </p:spTree>
    <p:extLst>
      <p:ext uri="{BB962C8B-B14F-4D97-AF65-F5344CB8AC3E}">
        <p14:creationId xmlns:p14="http://schemas.microsoft.com/office/powerpoint/2010/main" val="2749710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Practical Divisions for Martial Arts Schools</a:t>
            </a:r>
            <a:endParaRPr lang="en-US" dirty="0"/>
          </a:p>
        </p:txBody>
      </p:sp>
      <p:sp>
        <p:nvSpPr>
          <p:cNvPr id="3" name="Content Placeholder 2"/>
          <p:cNvSpPr>
            <a:spLocks noGrp="1"/>
          </p:cNvSpPr>
          <p:nvPr>
            <p:ph idx="1"/>
          </p:nvPr>
        </p:nvSpPr>
        <p:spPr/>
        <p:txBody>
          <a:bodyPr/>
          <a:lstStyle/>
          <a:p>
            <a:r>
              <a:rPr lang="en-US" dirty="0" smtClean="0"/>
              <a:t>Medically Fragile: Physical concerns, Safety concerns</a:t>
            </a:r>
          </a:p>
          <a:p>
            <a:r>
              <a:rPr lang="en-US" dirty="0" smtClean="0"/>
              <a:t>Autistic Spectrum Disorders</a:t>
            </a:r>
          </a:p>
          <a:p>
            <a:r>
              <a:rPr lang="en-US" dirty="0" smtClean="0"/>
              <a:t>Cognitive Delays and Disabilities</a:t>
            </a:r>
          </a:p>
          <a:p>
            <a:r>
              <a:rPr lang="en-US" dirty="0" smtClean="0"/>
              <a:t>Physical Delays and Disabilities</a:t>
            </a:r>
          </a:p>
          <a:p>
            <a:r>
              <a:rPr lang="en-US" dirty="0" smtClean="0"/>
              <a:t>Emotional Disturbance</a:t>
            </a:r>
          </a:p>
          <a:p>
            <a:endParaRPr lang="en-US" dirty="0"/>
          </a:p>
        </p:txBody>
      </p:sp>
    </p:spTree>
    <p:extLst>
      <p:ext uri="{BB962C8B-B14F-4D97-AF65-F5344CB8AC3E}">
        <p14:creationId xmlns:p14="http://schemas.microsoft.com/office/powerpoint/2010/main" val="1930181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95400"/>
            <a:ext cx="2881587" cy="1600200"/>
          </a:xfrm>
        </p:spPr>
        <p:txBody>
          <a:bodyPr/>
          <a:lstStyle/>
          <a:p>
            <a:r>
              <a:rPr lang="en-US" dirty="0" smtClean="0"/>
              <a:t>Common Accommodations  in Martial arts</a:t>
            </a:r>
            <a:endParaRPr lang="en-US" dirty="0"/>
          </a:p>
        </p:txBody>
      </p:sp>
      <p:sp>
        <p:nvSpPr>
          <p:cNvPr id="3" name="Content Placeholder 2"/>
          <p:cNvSpPr>
            <a:spLocks noGrp="1"/>
          </p:cNvSpPr>
          <p:nvPr>
            <p:ph idx="1"/>
          </p:nvPr>
        </p:nvSpPr>
        <p:spPr/>
        <p:txBody>
          <a:bodyPr/>
          <a:lstStyle/>
          <a:p>
            <a:r>
              <a:rPr lang="en-US" dirty="0" smtClean="0"/>
              <a:t>Wide pathways for Wheel chairs</a:t>
            </a:r>
          </a:p>
          <a:p>
            <a:r>
              <a:rPr lang="en-US" dirty="0" smtClean="0"/>
              <a:t>Pathways clear of tripping hazards for students with walkers / crutches</a:t>
            </a:r>
          </a:p>
          <a:p>
            <a:r>
              <a:rPr lang="en-US" dirty="0" smtClean="0"/>
              <a:t>Seats / benches for students to sit on while training upper body</a:t>
            </a:r>
          </a:p>
          <a:p>
            <a:r>
              <a:rPr lang="en-US" dirty="0" smtClean="0"/>
              <a:t>Color coded striking pads</a:t>
            </a:r>
          </a:p>
          <a:p>
            <a:r>
              <a:rPr lang="en-US" dirty="0" smtClean="0"/>
              <a:t>Taped lines on the ground for movement</a:t>
            </a:r>
          </a:p>
          <a:p>
            <a:r>
              <a:rPr lang="en-US" dirty="0" smtClean="0"/>
              <a:t>Smaller, lighter equipment than common</a:t>
            </a:r>
            <a:endParaRPr lang="en-US" dirty="0"/>
          </a:p>
        </p:txBody>
      </p:sp>
      <p:sp>
        <p:nvSpPr>
          <p:cNvPr id="4" name="Text Placeholder 3"/>
          <p:cNvSpPr>
            <a:spLocks noGrp="1"/>
          </p:cNvSpPr>
          <p:nvPr>
            <p:ph type="body" sz="half" idx="2"/>
          </p:nvPr>
        </p:nvSpPr>
        <p:spPr/>
        <p:txBody>
          <a:bodyPr/>
          <a:lstStyle/>
          <a:p>
            <a:r>
              <a:rPr lang="en-US" dirty="0"/>
              <a:t>Most accommodations in the Martial arts school will involve making room for students with assistive devices, changing around equipment to better engage the students interest, and possibly even creating new equipment on your own.</a:t>
            </a:r>
          </a:p>
          <a:p>
            <a:endParaRPr lang="en-US" dirty="0"/>
          </a:p>
        </p:txBody>
      </p:sp>
    </p:spTree>
    <p:extLst>
      <p:ext uri="{BB962C8B-B14F-4D97-AF65-F5344CB8AC3E}">
        <p14:creationId xmlns:p14="http://schemas.microsoft.com/office/powerpoint/2010/main" val="33931024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Modifications </a:t>
            </a:r>
            <a:endParaRPr lang="en-US" dirty="0"/>
          </a:p>
        </p:txBody>
      </p:sp>
      <p:sp>
        <p:nvSpPr>
          <p:cNvPr id="3" name="Text Placeholder 2"/>
          <p:cNvSpPr>
            <a:spLocks noGrp="1"/>
          </p:cNvSpPr>
          <p:nvPr>
            <p:ph type="body" idx="1"/>
          </p:nvPr>
        </p:nvSpPr>
        <p:spPr/>
        <p:txBody>
          <a:bodyPr/>
          <a:lstStyle/>
          <a:p>
            <a:r>
              <a:rPr lang="en-US" dirty="0" smtClean="0"/>
              <a:t>Modifications: Individualized </a:t>
            </a:r>
            <a:r>
              <a:rPr lang="en-US" dirty="0"/>
              <a:t>changes made to the content and performance expectations for students.</a:t>
            </a:r>
          </a:p>
        </p:txBody>
      </p:sp>
    </p:spTree>
    <p:extLst>
      <p:ext uri="{BB962C8B-B14F-4D97-AF65-F5344CB8AC3E}">
        <p14:creationId xmlns:p14="http://schemas.microsoft.com/office/powerpoint/2010/main" val="3225911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Modifications in the Martial Arts</a:t>
            </a:r>
            <a:endParaRPr lang="en-US" dirty="0"/>
          </a:p>
        </p:txBody>
      </p:sp>
      <p:sp>
        <p:nvSpPr>
          <p:cNvPr id="4" name="Text Placeholder 3"/>
          <p:cNvSpPr>
            <a:spLocks noGrp="1"/>
          </p:cNvSpPr>
          <p:nvPr>
            <p:ph type="body" sz="half" idx="2"/>
          </p:nvPr>
        </p:nvSpPr>
        <p:spPr/>
        <p:txBody>
          <a:bodyPr/>
          <a:lstStyle/>
          <a:p>
            <a:r>
              <a:rPr lang="en-US" dirty="0" smtClean="0"/>
              <a:t>Modifications will be essential to students with Severe disabilities.  It involves substantially changing your curriculum and creating separate standards for the individual.</a:t>
            </a:r>
            <a:endParaRPr lang="en-US"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762" b="2762"/>
          <a:stretch>
            <a:fillRect/>
          </a:stretch>
        </p:blipFill>
        <p:spPr>
          <a:xfrm>
            <a:off x="7116280" y="1283044"/>
            <a:ext cx="3227193" cy="4572000"/>
          </a:xfrm>
        </p:spPr>
      </p:pic>
    </p:spTree>
    <p:extLst>
      <p:ext uri="{BB962C8B-B14F-4D97-AF65-F5344CB8AC3E}">
        <p14:creationId xmlns:p14="http://schemas.microsoft.com/office/powerpoint/2010/main" val="3759048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Modifications in the Martial Arts</a:t>
            </a:r>
            <a:endParaRPr lang="en-US" dirty="0"/>
          </a:p>
        </p:txBody>
      </p:sp>
      <p:sp>
        <p:nvSpPr>
          <p:cNvPr id="3" name="Content Placeholder 2"/>
          <p:cNvSpPr>
            <a:spLocks noGrp="1"/>
          </p:cNvSpPr>
          <p:nvPr>
            <p:ph idx="1"/>
          </p:nvPr>
        </p:nvSpPr>
        <p:spPr/>
        <p:txBody>
          <a:bodyPr/>
          <a:lstStyle/>
          <a:p>
            <a:r>
              <a:rPr lang="en-US" dirty="0" smtClean="0"/>
              <a:t>Requiring front kicks from a wheel chair, but not other kicks.</a:t>
            </a:r>
          </a:p>
          <a:p>
            <a:r>
              <a:rPr lang="en-US" dirty="0" smtClean="0"/>
              <a:t>Exempting from sparing due to medical concerns</a:t>
            </a:r>
          </a:p>
          <a:p>
            <a:r>
              <a:rPr lang="en-US" dirty="0" smtClean="0"/>
              <a:t>Using crutches as extensions of the arms</a:t>
            </a:r>
          </a:p>
          <a:p>
            <a:r>
              <a:rPr lang="en-US" dirty="0" smtClean="0"/>
              <a:t>Developing seated forms / katas</a:t>
            </a:r>
          </a:p>
          <a:p>
            <a:r>
              <a:rPr lang="en-US" dirty="0" smtClean="0"/>
              <a:t>Using modified weapons and techniques</a:t>
            </a:r>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Modifications are both obvious acknowledgements of student disabilities, and development of structured, measurable NEW goals for the student to reach in order for promotion.</a:t>
            </a:r>
          </a:p>
          <a:p>
            <a:endParaRPr lang="en-US" dirty="0"/>
          </a:p>
          <a:p>
            <a:r>
              <a:rPr lang="en-US" dirty="0" smtClean="0"/>
              <a:t>It is NOT permission to give belts away!</a:t>
            </a:r>
            <a:endParaRPr lang="en-US" dirty="0"/>
          </a:p>
        </p:txBody>
      </p:sp>
    </p:spTree>
    <p:extLst>
      <p:ext uri="{BB962C8B-B14F-4D97-AF65-F5344CB8AC3E}">
        <p14:creationId xmlns:p14="http://schemas.microsoft.com/office/powerpoint/2010/main" val="49944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sp>
        <p:nvSpPr>
          <p:cNvPr id="3" name="Content Placeholder 2"/>
          <p:cNvSpPr>
            <a:spLocks noGrp="1"/>
          </p:cNvSpPr>
          <p:nvPr>
            <p:ph idx="1"/>
          </p:nvPr>
        </p:nvSpPr>
        <p:spPr/>
        <p:txBody>
          <a:bodyPr/>
          <a:lstStyle/>
          <a:p>
            <a:r>
              <a:rPr lang="en-US" dirty="0" smtClean="0"/>
              <a:t>Adaptations, Accommodations, and Modifications are in place to MAXIMISE the students potential.</a:t>
            </a:r>
          </a:p>
          <a:p>
            <a:r>
              <a:rPr lang="en-US" dirty="0" smtClean="0"/>
              <a:t>That can’t happen if you have pre-conceived notions about their abilities.  TRUST the initial evaluation / assessment you do in the first class, but always be pushing the student to succeed.</a:t>
            </a:r>
          </a:p>
          <a:p>
            <a:r>
              <a:rPr lang="en-US" dirty="0" smtClean="0"/>
              <a:t>“When </a:t>
            </a:r>
            <a:r>
              <a:rPr lang="en-US" dirty="0"/>
              <a:t>we make assumptions about what people can’t do, we don’t give them a chance to show what they </a:t>
            </a:r>
            <a:r>
              <a:rPr lang="en-US" dirty="0" smtClean="0"/>
              <a:t>can”.</a:t>
            </a:r>
            <a:endParaRPr lang="en-US" dirty="0"/>
          </a:p>
        </p:txBody>
      </p:sp>
    </p:spTree>
    <p:extLst>
      <p:ext uri="{BB962C8B-B14F-4D97-AF65-F5344CB8AC3E}">
        <p14:creationId xmlns:p14="http://schemas.microsoft.com/office/powerpoint/2010/main" val="34494561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Intervention</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a:t>Behavioral Intervention: systematically applying </a:t>
            </a:r>
            <a:r>
              <a:rPr lang="en-US" dirty="0" smtClean="0"/>
              <a:t>principles </a:t>
            </a:r>
            <a:r>
              <a:rPr lang="en-US" dirty="0"/>
              <a:t>of learning theory to improve socially significant </a:t>
            </a:r>
            <a:r>
              <a:rPr lang="en-US" b="1" dirty="0"/>
              <a:t>behaviors</a:t>
            </a:r>
            <a:r>
              <a:rPr lang="en-US" dirty="0"/>
              <a:t> to a meaningful degree, and to demonstrate that the </a:t>
            </a:r>
            <a:r>
              <a:rPr lang="en-US" b="1" dirty="0"/>
              <a:t>interventions</a:t>
            </a:r>
            <a:r>
              <a:rPr lang="en-US" dirty="0"/>
              <a:t> employed are responsible for the improvement of </a:t>
            </a:r>
            <a:r>
              <a:rPr lang="en-US" b="1" dirty="0"/>
              <a:t>behavior</a:t>
            </a:r>
            <a:r>
              <a:rPr lang="en-US" dirty="0"/>
              <a:t>.</a:t>
            </a:r>
          </a:p>
        </p:txBody>
      </p:sp>
    </p:spTree>
    <p:extLst>
      <p:ext uri="{BB962C8B-B14F-4D97-AF65-F5344CB8AC3E}">
        <p14:creationId xmlns:p14="http://schemas.microsoft.com/office/powerpoint/2010/main" val="13333195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Behavioral interventions in Martial Arts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8854" r="8854"/>
          <a:stretch>
            <a:fillRect/>
          </a:stretch>
        </p:blipFill>
        <p:spPr>
          <a:xfrm>
            <a:off x="6573152" y="1788640"/>
            <a:ext cx="4613993" cy="3737919"/>
          </a:xfrm>
        </p:spPr>
      </p:pic>
      <p:sp>
        <p:nvSpPr>
          <p:cNvPr id="4" name="Text Placeholder 3"/>
          <p:cNvSpPr>
            <a:spLocks noGrp="1"/>
          </p:cNvSpPr>
          <p:nvPr>
            <p:ph type="body" sz="half" idx="2"/>
          </p:nvPr>
        </p:nvSpPr>
        <p:spPr/>
        <p:txBody>
          <a:bodyPr/>
          <a:lstStyle/>
          <a:p>
            <a:r>
              <a:rPr lang="en-US" dirty="0" smtClean="0"/>
              <a:t>Martial Arts is perfectly structured to build positive social behaviors.</a:t>
            </a:r>
          </a:p>
          <a:p>
            <a:endParaRPr lang="en-US" dirty="0"/>
          </a:p>
          <a:p>
            <a:r>
              <a:rPr lang="en-US" dirty="0" smtClean="0"/>
              <a:t>It’s practically what we do!</a:t>
            </a:r>
            <a:endParaRPr lang="en-US" dirty="0"/>
          </a:p>
        </p:txBody>
      </p:sp>
    </p:spTree>
    <p:extLst>
      <p:ext uri="{BB962C8B-B14F-4D97-AF65-F5344CB8AC3E}">
        <p14:creationId xmlns:p14="http://schemas.microsoft.com/office/powerpoint/2010/main" val="721974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Behavioral Interventions in Martial Arts</a:t>
            </a:r>
            <a:endParaRPr lang="en-US" dirty="0"/>
          </a:p>
        </p:txBody>
      </p:sp>
      <p:sp>
        <p:nvSpPr>
          <p:cNvPr id="3" name="Content Placeholder 2"/>
          <p:cNvSpPr>
            <a:spLocks noGrp="1"/>
          </p:cNvSpPr>
          <p:nvPr>
            <p:ph idx="1"/>
          </p:nvPr>
        </p:nvSpPr>
        <p:spPr/>
        <p:txBody>
          <a:bodyPr/>
          <a:lstStyle/>
          <a:p>
            <a:r>
              <a:rPr lang="en-US" dirty="0" smtClean="0"/>
              <a:t>Respect</a:t>
            </a:r>
          </a:p>
          <a:p>
            <a:r>
              <a:rPr lang="en-US" dirty="0" smtClean="0"/>
              <a:t>Honor</a:t>
            </a:r>
          </a:p>
          <a:p>
            <a:r>
              <a:rPr lang="en-US" dirty="0" smtClean="0"/>
              <a:t>Duty</a:t>
            </a:r>
          </a:p>
          <a:p>
            <a:r>
              <a:rPr lang="en-US" dirty="0" smtClean="0"/>
              <a:t>Confidence</a:t>
            </a:r>
          </a:p>
          <a:p>
            <a:r>
              <a:rPr lang="en-US" dirty="0" smtClean="0"/>
              <a:t>Self Esteem</a:t>
            </a:r>
          </a:p>
          <a:p>
            <a:r>
              <a:rPr lang="en-US" dirty="0" smtClean="0"/>
              <a:t>Focus</a:t>
            </a:r>
          </a:p>
          <a:p>
            <a:r>
              <a:rPr lang="en-US" dirty="0" smtClean="0"/>
              <a:t>Discipline</a:t>
            </a:r>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Most behavior interventions come from our focus on the core concepts of living the Martial Way.</a:t>
            </a:r>
            <a:endParaRPr lang="en-US" dirty="0"/>
          </a:p>
        </p:txBody>
      </p:sp>
    </p:spTree>
    <p:extLst>
      <p:ext uri="{BB962C8B-B14F-4D97-AF65-F5344CB8AC3E}">
        <p14:creationId xmlns:p14="http://schemas.microsoft.com/office/powerpoint/2010/main" val="417968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Discipline in the School</a:t>
            </a:r>
            <a:endParaRPr lang="en-US" dirty="0"/>
          </a:p>
        </p:txBody>
      </p:sp>
      <p:sp>
        <p:nvSpPr>
          <p:cNvPr id="3" name="Text Placeholder 2"/>
          <p:cNvSpPr>
            <a:spLocks noGrp="1"/>
          </p:cNvSpPr>
          <p:nvPr>
            <p:ph type="body" idx="1"/>
          </p:nvPr>
        </p:nvSpPr>
        <p:spPr/>
        <p:txBody>
          <a:bodyPr/>
          <a:lstStyle/>
          <a:p>
            <a:r>
              <a:rPr lang="en-US" dirty="0" smtClean="0"/>
              <a:t>We MUST modernize our system of developing appropriate behaviors from our students!</a:t>
            </a:r>
            <a:endParaRPr lang="en-US" dirty="0"/>
          </a:p>
        </p:txBody>
      </p:sp>
    </p:spTree>
    <p:extLst>
      <p:ext uri="{BB962C8B-B14F-4D97-AF65-F5344CB8AC3E}">
        <p14:creationId xmlns:p14="http://schemas.microsoft.com/office/powerpoint/2010/main" val="2553653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should not fear their instructors – EVER.</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4402" b="14402"/>
          <a:stretch>
            <a:fillRect/>
          </a:stretch>
        </p:blipFill>
        <p:spPr/>
      </p:pic>
      <p:sp>
        <p:nvSpPr>
          <p:cNvPr id="4" name="Text Placeholder 3"/>
          <p:cNvSpPr>
            <a:spLocks noGrp="1"/>
          </p:cNvSpPr>
          <p:nvPr>
            <p:ph type="body" sz="half" idx="2"/>
          </p:nvPr>
        </p:nvSpPr>
        <p:spPr/>
        <p:txBody>
          <a:bodyPr/>
          <a:lstStyle/>
          <a:p>
            <a:r>
              <a:rPr lang="en-US" dirty="0" smtClean="0"/>
              <a:t>Create a bond with your students.  Create a safe environment where they can both be themselves and learn to be a better version of themselves at the same time.</a:t>
            </a:r>
            <a:endParaRPr lang="en-US" dirty="0"/>
          </a:p>
        </p:txBody>
      </p:sp>
    </p:spTree>
    <p:extLst>
      <p:ext uri="{BB962C8B-B14F-4D97-AF65-F5344CB8AC3E}">
        <p14:creationId xmlns:p14="http://schemas.microsoft.com/office/powerpoint/2010/main" val="25218628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Pedagogy</a:t>
            </a:r>
            <a:endParaRPr lang="en-US" dirty="0"/>
          </a:p>
        </p:txBody>
      </p:sp>
      <p:sp>
        <p:nvSpPr>
          <p:cNvPr id="3" name="Text Placeholder 2"/>
          <p:cNvSpPr>
            <a:spLocks noGrp="1"/>
          </p:cNvSpPr>
          <p:nvPr>
            <p:ph type="body" idx="1"/>
          </p:nvPr>
        </p:nvSpPr>
        <p:spPr/>
        <p:txBody>
          <a:bodyPr/>
          <a:lstStyle/>
          <a:p>
            <a:r>
              <a:rPr lang="en-US" b="1" dirty="0"/>
              <a:t>pedagogy</a:t>
            </a:r>
            <a:r>
              <a:rPr lang="en-US" dirty="0"/>
              <a:t> (n): the art and science of teaching</a:t>
            </a:r>
          </a:p>
        </p:txBody>
      </p:sp>
    </p:spTree>
    <p:extLst>
      <p:ext uri="{BB962C8B-B14F-4D97-AF65-F5344CB8AC3E}">
        <p14:creationId xmlns:p14="http://schemas.microsoft.com/office/powerpoint/2010/main" val="1002307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Behavioral Therapy Concepts</a:t>
            </a:r>
            <a:endParaRPr lang="en-US" dirty="0"/>
          </a:p>
        </p:txBody>
      </p:sp>
      <p:sp>
        <p:nvSpPr>
          <p:cNvPr id="6" name="Content Placeholder 5"/>
          <p:cNvSpPr>
            <a:spLocks noGrp="1"/>
          </p:cNvSpPr>
          <p:nvPr>
            <p:ph sz="half" idx="1"/>
          </p:nvPr>
        </p:nvSpPr>
        <p:spPr/>
        <p:txBody>
          <a:bodyPr>
            <a:normAutofit fontScale="85000" lnSpcReduction="20000"/>
          </a:bodyPr>
          <a:lstStyle/>
          <a:p>
            <a:pPr lvl="0"/>
            <a:r>
              <a:rPr lang="en-US" b="1" dirty="0"/>
              <a:t>Create a routine.</a:t>
            </a:r>
            <a:r>
              <a:rPr lang="en-US" dirty="0"/>
              <a:t> Try to follow the same schedule every day, from wake-up time to bedtime.</a:t>
            </a:r>
          </a:p>
          <a:p>
            <a:pPr lvl="0"/>
            <a:r>
              <a:rPr lang="en-US" b="1" dirty="0"/>
              <a:t>Get organized.</a:t>
            </a:r>
            <a:r>
              <a:rPr lang="en-US" dirty="0"/>
              <a:t> Put </a:t>
            </a:r>
            <a:r>
              <a:rPr lang="en-US" dirty="0" smtClean="0"/>
              <a:t>equipment, and weapons </a:t>
            </a:r>
            <a:r>
              <a:rPr lang="en-US" dirty="0"/>
              <a:t>in the same place every day so your </a:t>
            </a:r>
            <a:r>
              <a:rPr lang="en-US" dirty="0" smtClean="0"/>
              <a:t>student </a:t>
            </a:r>
            <a:r>
              <a:rPr lang="en-US" dirty="0"/>
              <a:t>will be less likely to lose them.</a:t>
            </a:r>
          </a:p>
          <a:p>
            <a:pPr lvl="0"/>
            <a:r>
              <a:rPr lang="en-US" b="1" dirty="0"/>
              <a:t>Avoid distractions.</a:t>
            </a:r>
            <a:r>
              <a:rPr lang="en-US" dirty="0"/>
              <a:t> Turn off the TV, radio, and </a:t>
            </a:r>
            <a:r>
              <a:rPr lang="en-US" dirty="0" smtClean="0"/>
              <a:t>avoid noisy, busy environments.</a:t>
            </a:r>
            <a:endParaRPr lang="en-US" dirty="0"/>
          </a:p>
          <a:p>
            <a:pPr lvl="0"/>
            <a:r>
              <a:rPr lang="en-US" b="1" dirty="0"/>
              <a:t>Limit choices.</a:t>
            </a:r>
            <a:r>
              <a:rPr lang="en-US" dirty="0"/>
              <a:t> Offer a choice between two things (this </a:t>
            </a:r>
            <a:r>
              <a:rPr lang="en-US" dirty="0" smtClean="0"/>
              <a:t>drill, form, kick etc., </a:t>
            </a:r>
            <a:r>
              <a:rPr lang="en-US" dirty="0"/>
              <a:t>or that one) so that your </a:t>
            </a:r>
            <a:r>
              <a:rPr lang="en-US" dirty="0" smtClean="0"/>
              <a:t>student </a:t>
            </a:r>
            <a:r>
              <a:rPr lang="en-US" dirty="0"/>
              <a:t>isn't overwhelmed and overstimulated</a:t>
            </a:r>
            <a:r>
              <a:rPr lang="en-US" dirty="0" smtClean="0"/>
              <a:t>.</a:t>
            </a:r>
            <a:endParaRPr lang="en-US" dirty="0"/>
          </a:p>
          <a:p>
            <a:endParaRPr lang="en-US" dirty="0"/>
          </a:p>
        </p:txBody>
      </p:sp>
      <p:sp>
        <p:nvSpPr>
          <p:cNvPr id="7" name="Content Placeholder 6"/>
          <p:cNvSpPr>
            <a:spLocks noGrp="1"/>
          </p:cNvSpPr>
          <p:nvPr>
            <p:ph sz="half" idx="2"/>
          </p:nvPr>
        </p:nvSpPr>
        <p:spPr/>
        <p:txBody>
          <a:bodyPr>
            <a:normAutofit fontScale="85000" lnSpcReduction="20000"/>
          </a:bodyPr>
          <a:lstStyle/>
          <a:p>
            <a:pPr lvl="0"/>
            <a:r>
              <a:rPr lang="en-US" b="1" dirty="0"/>
              <a:t>Change your interactions with your </a:t>
            </a:r>
            <a:r>
              <a:rPr lang="en-US" b="1" dirty="0" smtClean="0"/>
              <a:t>student.</a:t>
            </a:r>
            <a:r>
              <a:rPr lang="en-US" dirty="0" smtClean="0"/>
              <a:t> </a:t>
            </a:r>
            <a:r>
              <a:rPr lang="en-US" dirty="0"/>
              <a:t>Instead of long-winded explanations and cajoling, use clear, brief directions to remind your </a:t>
            </a:r>
            <a:r>
              <a:rPr lang="en-US" dirty="0" smtClean="0"/>
              <a:t>student </a:t>
            </a:r>
            <a:r>
              <a:rPr lang="en-US" dirty="0"/>
              <a:t>of responsibilities.</a:t>
            </a:r>
          </a:p>
          <a:p>
            <a:pPr lvl="0"/>
            <a:r>
              <a:rPr lang="en-US" b="1" dirty="0"/>
              <a:t>Use goals and rewards.</a:t>
            </a:r>
            <a:r>
              <a:rPr lang="en-US" dirty="0"/>
              <a:t> Use a chart to list goals and track positive behaviors, then reward your </a:t>
            </a:r>
            <a:r>
              <a:rPr lang="en-US" dirty="0" smtClean="0"/>
              <a:t>student's </a:t>
            </a:r>
            <a:r>
              <a:rPr lang="en-US" dirty="0"/>
              <a:t>efforts. Be sure the goals are realistic—baby steps are important!</a:t>
            </a:r>
          </a:p>
          <a:p>
            <a:pPr lvl="0"/>
            <a:r>
              <a:rPr lang="en-US" b="1" dirty="0"/>
              <a:t>Discipline effectively.</a:t>
            </a:r>
            <a:r>
              <a:rPr lang="en-US" dirty="0"/>
              <a:t> Instead of yelling or </a:t>
            </a:r>
            <a:r>
              <a:rPr lang="en-US" dirty="0" smtClean="0"/>
              <a:t>push-ups, </a:t>
            </a:r>
            <a:r>
              <a:rPr lang="en-US" dirty="0"/>
              <a:t>use timeouts or removal of privileges as consequences for inappropriate behavior.</a:t>
            </a:r>
          </a:p>
          <a:p>
            <a:pPr lvl="0"/>
            <a:r>
              <a:rPr lang="en-US" b="1" dirty="0"/>
              <a:t>Help your </a:t>
            </a:r>
            <a:r>
              <a:rPr lang="en-US" b="1" dirty="0" smtClean="0"/>
              <a:t>student </a:t>
            </a:r>
            <a:r>
              <a:rPr lang="en-US" b="1" dirty="0"/>
              <a:t>discover a talent.</a:t>
            </a:r>
            <a:r>
              <a:rPr lang="en-US" dirty="0"/>
              <a:t> All kids need to experience success to feel good about themselves. Finding out what your </a:t>
            </a:r>
            <a:r>
              <a:rPr lang="en-US" dirty="0" smtClean="0"/>
              <a:t>student does well can </a:t>
            </a:r>
            <a:r>
              <a:rPr lang="en-US" dirty="0"/>
              <a:t>boost social skills and </a:t>
            </a:r>
            <a:r>
              <a:rPr lang="en-US" dirty="0" smtClean="0"/>
              <a:t>self-esteem.</a:t>
            </a:r>
            <a:endParaRPr lang="en-US" dirty="0"/>
          </a:p>
        </p:txBody>
      </p:sp>
    </p:spTree>
    <p:extLst>
      <p:ext uri="{BB962C8B-B14F-4D97-AF65-F5344CB8AC3E}">
        <p14:creationId xmlns:p14="http://schemas.microsoft.com/office/powerpoint/2010/main" val="2090092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should WANT to go to your school!</a:t>
            </a:r>
          </a:p>
        </p:txBody>
      </p:sp>
      <p:sp>
        <p:nvSpPr>
          <p:cNvPr id="3" name="Content Placeholder 2"/>
          <p:cNvSpPr>
            <a:spLocks noGrp="1"/>
          </p:cNvSpPr>
          <p:nvPr>
            <p:ph idx="1"/>
          </p:nvPr>
        </p:nvSpPr>
        <p:spPr/>
        <p:txBody>
          <a:bodyPr/>
          <a:lstStyle/>
          <a:p>
            <a:endParaRPr lang="en-US" dirty="0" smtClean="0"/>
          </a:p>
          <a:p>
            <a:r>
              <a:rPr lang="en-US" dirty="0" smtClean="0"/>
              <a:t>Create a clear understanding of your policy with parents BEFORE any issues arise.</a:t>
            </a:r>
          </a:p>
          <a:p>
            <a:r>
              <a:rPr lang="en-US" dirty="0" smtClean="0"/>
              <a:t>Provide options and choices for the student.</a:t>
            </a:r>
          </a:p>
          <a:p>
            <a:r>
              <a:rPr lang="en-US" dirty="0" smtClean="0"/>
              <a:t>Explain the consequences of each option (good and bad).</a:t>
            </a:r>
          </a:p>
          <a:p>
            <a:r>
              <a:rPr lang="en-US" dirty="0" smtClean="0"/>
              <a:t>Allow </a:t>
            </a:r>
            <a:r>
              <a:rPr lang="en-US" dirty="0" smtClean="0"/>
              <a:t>them with the choice.</a:t>
            </a:r>
          </a:p>
          <a:p>
            <a:r>
              <a:rPr lang="en-US" dirty="0" smtClean="0"/>
              <a:t>Enforce the consequences fairly and evenly.</a:t>
            </a:r>
          </a:p>
          <a:p>
            <a:r>
              <a:rPr lang="en-US" dirty="0" smtClean="0"/>
              <a:t>EVERY DAY IS A NEW DAY. DON’T DWELL!</a:t>
            </a:r>
            <a:endParaRPr lang="en-US" dirty="0"/>
          </a:p>
        </p:txBody>
      </p:sp>
      <p:sp>
        <p:nvSpPr>
          <p:cNvPr id="4" name="Text Placeholder 3"/>
          <p:cNvSpPr>
            <a:spLocks noGrp="1"/>
          </p:cNvSpPr>
          <p:nvPr>
            <p:ph type="body" sz="half" idx="2"/>
          </p:nvPr>
        </p:nvSpPr>
        <p:spPr/>
        <p:txBody>
          <a:bodyPr/>
          <a:lstStyle/>
          <a:p>
            <a:r>
              <a:rPr lang="en-US" dirty="0"/>
              <a:t>The worst thing your students should be able to imagine is not being allowed to participate in your classes for the day</a:t>
            </a:r>
          </a:p>
          <a:p>
            <a:endParaRPr lang="en-US" dirty="0"/>
          </a:p>
        </p:txBody>
      </p:sp>
    </p:spTree>
    <p:extLst>
      <p:ext uri="{BB962C8B-B14F-4D97-AF65-F5344CB8AC3E}">
        <p14:creationId xmlns:p14="http://schemas.microsoft.com/office/powerpoint/2010/main" val="3180470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is Equal Parts</a:t>
            </a:r>
            <a:endParaRPr lang="en-US" dirty="0"/>
          </a:p>
        </p:txBody>
      </p:sp>
      <p:sp>
        <p:nvSpPr>
          <p:cNvPr id="3" name="Content Placeholder 2"/>
          <p:cNvSpPr>
            <a:spLocks noGrp="1"/>
          </p:cNvSpPr>
          <p:nvPr>
            <p:ph sz="half" idx="1"/>
          </p:nvPr>
        </p:nvSpPr>
        <p:spPr/>
        <p:txBody>
          <a:bodyPr/>
          <a:lstStyle/>
          <a:p>
            <a:r>
              <a:rPr lang="en-US" dirty="0" smtClean="0"/>
              <a:t>Science</a:t>
            </a:r>
          </a:p>
          <a:p>
            <a:endParaRPr lang="en-US" dirty="0"/>
          </a:p>
          <a:p>
            <a:r>
              <a:rPr lang="en-US" dirty="0" smtClean="0"/>
              <a:t>Know the facts</a:t>
            </a:r>
          </a:p>
          <a:p>
            <a:r>
              <a:rPr lang="en-US" dirty="0" smtClean="0"/>
              <a:t>Know your goals</a:t>
            </a:r>
          </a:p>
          <a:p>
            <a:r>
              <a:rPr lang="en-US" dirty="0" smtClean="0"/>
              <a:t>Have strategies in place</a:t>
            </a:r>
          </a:p>
          <a:p>
            <a:r>
              <a:rPr lang="en-US" dirty="0" smtClean="0"/>
              <a:t>Implement and maintain strategies</a:t>
            </a:r>
          </a:p>
          <a:p>
            <a:r>
              <a:rPr lang="en-US" dirty="0" smtClean="0"/>
              <a:t>Measure and Document EVERYTHING!</a:t>
            </a:r>
            <a:endParaRPr lang="en-US" dirty="0"/>
          </a:p>
        </p:txBody>
      </p:sp>
      <p:sp>
        <p:nvSpPr>
          <p:cNvPr id="4" name="Content Placeholder 3"/>
          <p:cNvSpPr>
            <a:spLocks noGrp="1"/>
          </p:cNvSpPr>
          <p:nvPr>
            <p:ph sz="half" idx="2"/>
          </p:nvPr>
        </p:nvSpPr>
        <p:spPr/>
        <p:txBody>
          <a:bodyPr/>
          <a:lstStyle/>
          <a:p>
            <a:r>
              <a:rPr lang="en-US" dirty="0" smtClean="0"/>
              <a:t>Art</a:t>
            </a:r>
          </a:p>
          <a:p>
            <a:endParaRPr lang="en-US" dirty="0"/>
          </a:p>
          <a:p>
            <a:r>
              <a:rPr lang="en-US" dirty="0" smtClean="0"/>
              <a:t>Focus on the individual student</a:t>
            </a:r>
          </a:p>
          <a:p>
            <a:r>
              <a:rPr lang="en-US" dirty="0" smtClean="0"/>
              <a:t>Be willing to change on the fly</a:t>
            </a:r>
          </a:p>
          <a:p>
            <a:r>
              <a:rPr lang="en-US" dirty="0" smtClean="0"/>
              <a:t>Leave room for improvisation</a:t>
            </a:r>
          </a:p>
          <a:p>
            <a:r>
              <a:rPr lang="en-US" dirty="0" smtClean="0"/>
              <a:t>Be willing to trust your gut</a:t>
            </a:r>
          </a:p>
          <a:p>
            <a:r>
              <a:rPr lang="en-US" dirty="0" smtClean="0"/>
              <a:t>Your students are HUMAN, not a machine to be reduced to statistics!</a:t>
            </a:r>
          </a:p>
        </p:txBody>
      </p:sp>
    </p:spTree>
    <p:extLst>
      <p:ext uri="{BB962C8B-B14F-4D97-AF65-F5344CB8AC3E}">
        <p14:creationId xmlns:p14="http://schemas.microsoft.com/office/powerpoint/2010/main" val="2829997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a:t>
            </a:r>
            <a:endParaRPr lang="en-US" dirty="0"/>
          </a:p>
        </p:txBody>
      </p:sp>
      <p:sp>
        <p:nvSpPr>
          <p:cNvPr id="3" name="Content Placeholder 2"/>
          <p:cNvSpPr>
            <a:spLocks noGrp="1"/>
          </p:cNvSpPr>
          <p:nvPr>
            <p:ph idx="1"/>
          </p:nvPr>
        </p:nvSpPr>
        <p:spPr/>
        <p:txBody>
          <a:bodyPr/>
          <a:lstStyle/>
          <a:p>
            <a:r>
              <a:rPr lang="en-US" dirty="0" smtClean="0"/>
              <a:t>Special Education pedagogy (as pertains to Martial Arts schools) is based primarily upon </a:t>
            </a:r>
            <a:r>
              <a:rPr lang="en-US" dirty="0" smtClean="0"/>
              <a:t>7 </a:t>
            </a:r>
            <a:r>
              <a:rPr lang="en-US" dirty="0" smtClean="0"/>
              <a:t>things:</a:t>
            </a:r>
          </a:p>
          <a:p>
            <a:endParaRPr lang="en-US" dirty="0"/>
          </a:p>
          <a:p>
            <a:r>
              <a:rPr lang="en-US" dirty="0"/>
              <a:t>Hierarchy of needs</a:t>
            </a:r>
          </a:p>
          <a:p>
            <a:r>
              <a:rPr lang="en-US" dirty="0" smtClean="0"/>
              <a:t>Learning modalities</a:t>
            </a:r>
          </a:p>
          <a:p>
            <a:r>
              <a:rPr lang="en-US" dirty="0" smtClean="0"/>
              <a:t>Inclusion</a:t>
            </a:r>
          </a:p>
          <a:p>
            <a:r>
              <a:rPr lang="en-US" dirty="0" smtClean="0"/>
              <a:t>Adaptations</a:t>
            </a:r>
          </a:p>
          <a:p>
            <a:r>
              <a:rPr lang="en-US" dirty="0" smtClean="0"/>
              <a:t>Accommodations</a:t>
            </a:r>
          </a:p>
          <a:p>
            <a:r>
              <a:rPr lang="en-US" dirty="0" smtClean="0"/>
              <a:t>Modifications</a:t>
            </a:r>
          </a:p>
          <a:p>
            <a:r>
              <a:rPr lang="en-US" dirty="0" smtClean="0"/>
              <a:t>Behavior Modification</a:t>
            </a:r>
            <a:endParaRPr lang="en-US" dirty="0" smtClean="0"/>
          </a:p>
          <a:p>
            <a:endParaRPr lang="en-US" dirty="0"/>
          </a:p>
        </p:txBody>
      </p:sp>
      <p:sp>
        <p:nvSpPr>
          <p:cNvPr id="4" name="Text Placeholder 3"/>
          <p:cNvSpPr>
            <a:spLocks noGrp="1"/>
          </p:cNvSpPr>
          <p:nvPr>
            <p:ph type="body" sz="half" idx="2"/>
          </p:nvPr>
        </p:nvSpPr>
        <p:spPr/>
        <p:txBody>
          <a:bodyPr/>
          <a:lstStyle/>
          <a:p>
            <a:endParaRPr lang="en-US" dirty="0" smtClean="0"/>
          </a:p>
          <a:p>
            <a:r>
              <a:rPr lang="en-US" dirty="0" smtClean="0"/>
              <a:t>I can teach you the foundation of Special education pedagogy.  </a:t>
            </a:r>
          </a:p>
          <a:p>
            <a:endParaRPr lang="en-US" dirty="0"/>
          </a:p>
          <a:p>
            <a:r>
              <a:rPr lang="en-US" dirty="0" smtClean="0"/>
              <a:t>You will have to create your own art through practice, repetition, experience, and trial and error(sound familiar – a little like Martial Arts?).</a:t>
            </a:r>
            <a:endParaRPr lang="en-US" dirty="0"/>
          </a:p>
        </p:txBody>
      </p:sp>
    </p:spTree>
    <p:extLst>
      <p:ext uri="{BB962C8B-B14F-4D97-AF65-F5344CB8AC3E}">
        <p14:creationId xmlns:p14="http://schemas.microsoft.com/office/powerpoint/2010/main" val="2406669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Maslow’s Hierarchy of Needs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6114" y="2080097"/>
            <a:ext cx="6683571" cy="5012679"/>
          </a:xfrm>
        </p:spPr>
      </p:pic>
    </p:spTree>
    <p:extLst>
      <p:ext uri="{BB962C8B-B14F-4D97-AF65-F5344CB8AC3E}">
        <p14:creationId xmlns:p14="http://schemas.microsoft.com/office/powerpoint/2010/main" val="4147784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95400"/>
            <a:ext cx="2793159" cy="1324232"/>
          </a:xfrm>
        </p:spPr>
        <p:txBody>
          <a:bodyPr/>
          <a:lstStyle/>
          <a:p>
            <a:r>
              <a:rPr lang="en-US" dirty="0" smtClean="0"/>
              <a:t>Needs and Education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Maslow's hierarchy </a:t>
            </a:r>
            <a:r>
              <a:rPr lang="en-US" dirty="0"/>
              <a:t>of needs theory has made a major contribution to teaching and classroom management in schools. Rather than reducing </a:t>
            </a:r>
            <a:r>
              <a:rPr lang="en-US" dirty="0">
                <a:solidFill>
                  <a:schemeClr val="tx1">
                    <a:lumMod val="85000"/>
                    <a:lumOff val="15000"/>
                  </a:schemeClr>
                </a:solidFill>
              </a:rPr>
              <a:t>behavior to a </a:t>
            </a:r>
            <a:r>
              <a:rPr lang="en-US" dirty="0" smtClean="0">
                <a:solidFill>
                  <a:schemeClr val="tx1">
                    <a:lumMod val="85000"/>
                    <a:lumOff val="15000"/>
                  </a:schemeClr>
                </a:solidFill>
              </a:rPr>
              <a:t>response in the environment, </a:t>
            </a:r>
            <a:r>
              <a:rPr lang="en-US" dirty="0">
                <a:solidFill>
                  <a:schemeClr val="tx1">
                    <a:lumMod val="85000"/>
                    <a:lumOff val="15000"/>
                  </a:schemeClr>
                </a:solidFill>
              </a:rPr>
              <a:t>Maslow </a:t>
            </a:r>
            <a:r>
              <a:rPr lang="en-US" dirty="0" smtClean="0"/>
              <a:t>adopts </a:t>
            </a:r>
            <a:r>
              <a:rPr lang="en-US" dirty="0"/>
              <a:t>a holistic approach to education and learning. Maslow looks at the entire physical, emotional, social, and intellectual qualities of an individual and how they impact on learning. </a:t>
            </a:r>
          </a:p>
          <a:p>
            <a:r>
              <a:rPr lang="en-US" dirty="0"/>
              <a:t>Applications of Maslow's hierarchy theory to the work of the classroom teacher are obvious. Before a student's cognitive needs can be met they must first fulfil their basic physiological needs. For example a tired and hungry student will find it difficult to focus on learning. Students need to feel emotionally and physically safe and accepted within the classroom to progress and reach their full potential.</a:t>
            </a:r>
          </a:p>
          <a:p>
            <a:r>
              <a:rPr lang="en-US" dirty="0"/>
              <a:t>Maslow suggests students must be shown that they are valued and respected in the classroom and the teacher should create a supportive environment. Students with a </a:t>
            </a:r>
            <a:r>
              <a:rPr lang="en-US" dirty="0" smtClean="0"/>
              <a:t>low self esteem will </a:t>
            </a:r>
            <a:r>
              <a:rPr lang="en-US" dirty="0"/>
              <a:t>not progress academically at an optimum rate until their self-esteem is strengthened</a:t>
            </a:r>
            <a:r>
              <a:rPr lang="en-US" dirty="0" smtClean="0"/>
              <a:t>.</a:t>
            </a:r>
            <a:endParaRPr lang="en-US" dirty="0"/>
          </a:p>
        </p:txBody>
      </p:sp>
      <p:sp>
        <p:nvSpPr>
          <p:cNvPr id="4" name="Text Placeholder 3"/>
          <p:cNvSpPr>
            <a:spLocks noGrp="1"/>
          </p:cNvSpPr>
          <p:nvPr>
            <p:ph type="body" sz="half" idx="2"/>
          </p:nvPr>
        </p:nvSpPr>
        <p:spPr/>
        <p:txBody>
          <a:bodyPr>
            <a:normAutofit/>
          </a:bodyPr>
          <a:lstStyle/>
          <a:p>
            <a:r>
              <a:rPr lang="en-US" sz="800" dirty="0"/>
              <a:t>(http://</a:t>
            </a:r>
            <a:r>
              <a:rPr lang="en-US" sz="800" dirty="0" smtClean="0"/>
              <a:t>www.simplypsychology.org/maslow.html)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66" y="3385752"/>
            <a:ext cx="4006334" cy="3004751"/>
          </a:xfrm>
          <a:prstGeom prst="rect">
            <a:avLst/>
          </a:prstGeom>
        </p:spPr>
      </p:pic>
    </p:spTree>
    <p:extLst>
      <p:ext uri="{BB962C8B-B14F-4D97-AF65-F5344CB8AC3E}">
        <p14:creationId xmlns:p14="http://schemas.microsoft.com/office/powerpoint/2010/main" val="3310479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Modalities</a:t>
            </a:r>
            <a:endParaRPr lang="en-US" dirty="0"/>
          </a:p>
        </p:txBody>
      </p:sp>
      <p:sp>
        <p:nvSpPr>
          <p:cNvPr id="3" name="Text Placeholder 2"/>
          <p:cNvSpPr>
            <a:spLocks noGrp="1"/>
          </p:cNvSpPr>
          <p:nvPr>
            <p:ph type="body" idx="1"/>
          </p:nvPr>
        </p:nvSpPr>
        <p:spPr/>
        <p:txBody>
          <a:bodyPr/>
          <a:lstStyle/>
          <a:p>
            <a:r>
              <a:rPr lang="en-US" dirty="0"/>
              <a:t>4</a:t>
            </a:r>
            <a:r>
              <a:rPr lang="en-US" dirty="0" smtClean="0"/>
              <a:t> learning modalities </a:t>
            </a:r>
          </a:p>
          <a:p>
            <a:endParaRPr lang="en-US" dirty="0"/>
          </a:p>
          <a:p>
            <a:r>
              <a:rPr lang="en-US" dirty="0" smtClean="0"/>
              <a:t>Garner’s multiple intelligences</a:t>
            </a:r>
            <a:endParaRPr lang="en-US" dirty="0"/>
          </a:p>
        </p:txBody>
      </p:sp>
    </p:spTree>
    <p:extLst>
      <p:ext uri="{BB962C8B-B14F-4D97-AF65-F5344CB8AC3E}">
        <p14:creationId xmlns:p14="http://schemas.microsoft.com/office/powerpoint/2010/main" val="1388346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1184</TotalTime>
  <Words>2668</Words>
  <Application>Microsoft Office PowerPoint</Application>
  <PresentationFormat>Widescreen</PresentationFormat>
  <Paragraphs>236</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Century Gothic</vt:lpstr>
      <vt:lpstr>Wingdings 3</vt:lpstr>
      <vt:lpstr>Ion Boardroom</vt:lpstr>
      <vt:lpstr>Special Education</vt:lpstr>
      <vt:lpstr>Teaching is a calling, teaching Special Education is a passion.</vt:lpstr>
      <vt:lpstr>Practical Divisions for Martial Arts Schools</vt:lpstr>
      <vt:lpstr>Pedagogy</vt:lpstr>
      <vt:lpstr>Teaching is Equal Parts</vt:lpstr>
      <vt:lpstr>The Science</vt:lpstr>
      <vt:lpstr>Maslow’s Hierarchy of Needs</vt:lpstr>
      <vt:lpstr>Needs and Education</vt:lpstr>
      <vt:lpstr>Learning Modalities</vt:lpstr>
      <vt:lpstr>Four learning modalities</vt:lpstr>
      <vt:lpstr>Gardner’s Intelligences</vt:lpstr>
      <vt:lpstr>Comparison between them</vt:lpstr>
      <vt:lpstr>In Martial Arts, the 4 modalities work best</vt:lpstr>
      <vt:lpstr>Inclusion</vt:lpstr>
      <vt:lpstr>Inclusion in Education</vt:lpstr>
      <vt:lpstr>“Push In” inclusion</vt:lpstr>
      <vt:lpstr>“Full Inclusion”</vt:lpstr>
      <vt:lpstr>The reality of forced inclusion</vt:lpstr>
      <vt:lpstr>Inclusion for Martial Arts?</vt:lpstr>
      <vt:lpstr>But Wait…What on EARTH is “Limited,  appropriate, Inclusion?!?! </vt:lpstr>
      <vt:lpstr>Sample Inclusion Plan – 1.</vt:lpstr>
      <vt:lpstr>Sample Inclusion plan - 2</vt:lpstr>
      <vt:lpstr>Sample Inclusion Plan – 3.</vt:lpstr>
      <vt:lpstr>Sample Inclusion Plan – 3.</vt:lpstr>
      <vt:lpstr>Adaptations</vt:lpstr>
      <vt:lpstr>Adaptations for Martial arts</vt:lpstr>
      <vt:lpstr>Common Adaptations in Martial arts</vt:lpstr>
      <vt:lpstr>Accommodations  </vt:lpstr>
      <vt:lpstr>Accommodations for Martial Arts</vt:lpstr>
      <vt:lpstr>Common Accommodations  in Martial arts</vt:lpstr>
      <vt:lpstr>Modifications </vt:lpstr>
      <vt:lpstr>Modifications in the Martial Arts</vt:lpstr>
      <vt:lpstr>Common Modifications in the Martial Arts</vt:lpstr>
      <vt:lpstr>Remember:</vt:lpstr>
      <vt:lpstr>Behavioral Intervention</vt:lpstr>
      <vt:lpstr>Behavioral interventions in Martial Arts</vt:lpstr>
      <vt:lpstr>Common Behavioral Interventions in Martial Arts</vt:lpstr>
      <vt:lpstr>Discipline in the School</vt:lpstr>
      <vt:lpstr>Students should not fear their instructors – EVER.</vt:lpstr>
      <vt:lpstr>Behavioral Therapy Concepts</vt:lpstr>
      <vt:lpstr>Students should WANT to go to your school!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dc:title>
  <dc:creator>daniel carroll</dc:creator>
  <cp:lastModifiedBy>daniel carroll</cp:lastModifiedBy>
  <cp:revision>42</cp:revision>
  <dcterms:created xsi:type="dcterms:W3CDTF">2015-04-23T16:57:13Z</dcterms:created>
  <dcterms:modified xsi:type="dcterms:W3CDTF">2015-05-16T02:28:24Z</dcterms:modified>
</cp:coreProperties>
</file>